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19"/>
  </p:notesMasterIdLst>
  <p:sldIdLst>
    <p:sldId id="2147309519" r:id="rId5"/>
    <p:sldId id="2147376508" r:id="rId6"/>
    <p:sldId id="2147376510" r:id="rId7"/>
    <p:sldId id="2147376507" r:id="rId8"/>
    <p:sldId id="2147376459" r:id="rId9"/>
    <p:sldId id="2147376512" r:id="rId10"/>
    <p:sldId id="2147376513" r:id="rId11"/>
    <p:sldId id="2147376514" r:id="rId12"/>
    <p:sldId id="2147376515" r:id="rId13"/>
    <p:sldId id="2147376516" r:id="rId14"/>
    <p:sldId id="2147376517" r:id="rId15"/>
    <p:sldId id="2147376518" r:id="rId16"/>
    <p:sldId id="2147309520" r:id="rId17"/>
    <p:sldId id="214737651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04A33C8-3A22-4B67-9E77-1627B4207BCB}">
          <p14:sldIdLst>
            <p14:sldId id="2147309519"/>
            <p14:sldId id="2147376508"/>
            <p14:sldId id="2147376510"/>
            <p14:sldId id="2147376507"/>
            <p14:sldId id="2147376459"/>
            <p14:sldId id="2147376512"/>
            <p14:sldId id="2147376513"/>
            <p14:sldId id="2147376514"/>
            <p14:sldId id="2147376515"/>
            <p14:sldId id="2147376516"/>
            <p14:sldId id="2147376517"/>
            <p14:sldId id="2147376518"/>
            <p14:sldId id="2147309520"/>
            <p14:sldId id="2147376519"/>
          </p14:sldIdLst>
        </p14:section>
        <p14:section name="Untitled Section" id="{CFBBE3D2-C4BD-49EF-8B7E-6156C695E630}">
          <p14:sldIdLst/>
        </p14:section>
        <p14:section name="Optional Deck Slides" id="{8CB4D4D5-FCCE-4C52-88B6-F9B074C4E9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822886-DC50-6C1F-AD86-F5F1026A2791}" name="Ulberg, Kelli R." initials="UK" userId="S::kulberg@nd.gov::eaf1f831-c96a-4290-9d89-321efeaae32b" providerId="AD"/>
  <p188:author id="{A00BC1A3-858D-6818-B661-73606865D848}" name="Houle, Katie E." initials="KH" userId="S::khoule@nd.gov::7074a572-dd03-4056-823b-aed8e7136946" providerId="AD"/>
  <p188:author id="{25C87AC3-61FC-C756-551A-1109D993526B}" name="Anderson, Laura A." initials="LA" userId="S::lauranderson@nd.gov::f677ca12-8c9a-4f2c-9a05-daf043e57f34" providerId="AD"/>
  <p188:author id="{7F70EAD3-7192-B16E-7D2C-D7A70A94D5EA}" name="Cramer, Daniel P." initials="DC" userId="S::dcramer@nd.gov::8dd811af-bbc5-4eb7-901d-bb50d87b3e25" providerId="AD"/>
  <p188:author id="{4D1F5EDE-1921-C6D9-A028-594276A28820}" name="Berning Scilley, Antonia L." initials="AB" userId="S::aberning@nd.gov::903c0fdc-b2f8-4577-bf6f-cc28f5fae019" providerId="AD"/>
  <p188:author id="{174DD4E7-0954-2DC4-7D79-738D116054DE}" name="Eberhardt, Shauna" initials="SE" userId="S::sleberhardt@nd.gov::da89f9a2-d3de-4523-a488-22148b22ece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0CE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74331F-178D-46CF-A113-18A9DB8A0400}" v="1" dt="2025-09-04T17:46:53.0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ndgov-my.sharepoint.com/personal/aberning_nd_gov/Documents/RMAC%20Admission%20Tracking.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bg2">
                    <a:lumMod val="10000"/>
                  </a:schemeClr>
                </a:solidFill>
                <a:latin typeface="+mn-lt"/>
                <a:ea typeface="+mn-ea"/>
                <a:cs typeface="+mn-cs"/>
              </a:defRPr>
            </a:pPr>
            <a:r>
              <a:rPr lang="en-US"/>
              <a:t>Counts of Services Provided to Youth</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bg2">
                  <a:lumMod val="10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Count of Service</c:v>
                </c:pt>
              </c:strCache>
            </c:strRef>
          </c:tx>
          <c:spPr>
            <a:ln w="31750" cap="rnd">
              <a:solidFill>
                <a:schemeClr val="accent1"/>
              </a:solidFill>
              <a:round/>
            </a:ln>
            <a:effectLst/>
          </c:spPr>
          <c:marker>
            <c:symbol val="none"/>
          </c:marker>
          <c:trendline>
            <c:spPr>
              <a:ln w="19050" cap="rnd">
                <a:solidFill>
                  <a:schemeClr val="accent1"/>
                </a:solidFill>
                <a:prstDash val="sysDash"/>
              </a:ln>
              <a:effectLst/>
            </c:spPr>
            <c:trendlineType val="linear"/>
            <c:dispRSqr val="0"/>
            <c:dispEq val="0"/>
          </c:trendline>
          <c:cat>
            <c:strRef>
              <c:f>Sheet1!$A$2:$A$25</c:f>
              <c:strCache>
                <c:ptCount val="24"/>
                <c:pt idx="0">
                  <c:v>July 2023</c:v>
                </c:pt>
                <c:pt idx="1">
                  <c:v>August 2023</c:v>
                </c:pt>
                <c:pt idx="2">
                  <c:v>September 2023</c:v>
                </c:pt>
                <c:pt idx="3">
                  <c:v>October 2023</c:v>
                </c:pt>
                <c:pt idx="4">
                  <c:v>November 2023</c:v>
                </c:pt>
                <c:pt idx="5">
                  <c:v>December 2023</c:v>
                </c:pt>
                <c:pt idx="6">
                  <c:v>January 2024</c:v>
                </c:pt>
                <c:pt idx="7">
                  <c:v>February 2024</c:v>
                </c:pt>
                <c:pt idx="8">
                  <c:v>March 2024</c:v>
                </c:pt>
                <c:pt idx="9">
                  <c:v>April 2024</c:v>
                </c:pt>
                <c:pt idx="10">
                  <c:v>May 2024</c:v>
                </c:pt>
                <c:pt idx="11">
                  <c:v>June 2024</c:v>
                </c:pt>
                <c:pt idx="12">
                  <c:v>July 2024</c:v>
                </c:pt>
                <c:pt idx="13">
                  <c:v>August 2024</c:v>
                </c:pt>
                <c:pt idx="14">
                  <c:v>September 2024</c:v>
                </c:pt>
                <c:pt idx="15">
                  <c:v>October 2024</c:v>
                </c:pt>
                <c:pt idx="16">
                  <c:v>November 2024</c:v>
                </c:pt>
                <c:pt idx="17">
                  <c:v>December 2024</c:v>
                </c:pt>
                <c:pt idx="18">
                  <c:v>January 2025</c:v>
                </c:pt>
                <c:pt idx="19">
                  <c:v>February 2025</c:v>
                </c:pt>
                <c:pt idx="20">
                  <c:v>March 2025</c:v>
                </c:pt>
                <c:pt idx="21">
                  <c:v>April 2025</c:v>
                </c:pt>
                <c:pt idx="22">
                  <c:v>May 2025</c:v>
                </c:pt>
                <c:pt idx="23">
                  <c:v>June 2025</c:v>
                </c:pt>
              </c:strCache>
            </c:strRef>
          </c:cat>
          <c:val>
            <c:numRef>
              <c:f>Sheet1!$B$2:$B$25</c:f>
              <c:numCache>
                <c:formatCode>General</c:formatCode>
                <c:ptCount val="24"/>
                <c:pt idx="0">
                  <c:v>2833</c:v>
                </c:pt>
                <c:pt idx="1">
                  <c:v>3402</c:v>
                </c:pt>
                <c:pt idx="2">
                  <c:v>3332</c:v>
                </c:pt>
                <c:pt idx="3">
                  <c:v>3382</c:v>
                </c:pt>
                <c:pt idx="4">
                  <c:v>3522</c:v>
                </c:pt>
                <c:pt idx="5">
                  <c:v>3098</c:v>
                </c:pt>
                <c:pt idx="6">
                  <c:v>3819</c:v>
                </c:pt>
                <c:pt idx="7">
                  <c:v>3647</c:v>
                </c:pt>
                <c:pt idx="8">
                  <c:v>3783</c:v>
                </c:pt>
                <c:pt idx="9">
                  <c:v>4024</c:v>
                </c:pt>
                <c:pt idx="10">
                  <c:v>3839</c:v>
                </c:pt>
                <c:pt idx="11">
                  <c:v>3292</c:v>
                </c:pt>
                <c:pt idx="12">
                  <c:v>3446</c:v>
                </c:pt>
                <c:pt idx="13">
                  <c:v>3445</c:v>
                </c:pt>
                <c:pt idx="14">
                  <c:v>3613</c:v>
                </c:pt>
                <c:pt idx="15">
                  <c:v>4333</c:v>
                </c:pt>
                <c:pt idx="16">
                  <c:v>3366</c:v>
                </c:pt>
                <c:pt idx="17">
                  <c:v>3503</c:v>
                </c:pt>
                <c:pt idx="18">
                  <c:v>4148</c:v>
                </c:pt>
                <c:pt idx="19">
                  <c:v>4022</c:v>
                </c:pt>
                <c:pt idx="20">
                  <c:v>4578</c:v>
                </c:pt>
                <c:pt idx="21">
                  <c:v>4555</c:v>
                </c:pt>
                <c:pt idx="22">
                  <c:v>4051</c:v>
                </c:pt>
                <c:pt idx="23">
                  <c:v>3861</c:v>
                </c:pt>
              </c:numCache>
            </c:numRef>
          </c:val>
          <c:smooth val="0"/>
          <c:extLst>
            <c:ext xmlns:c16="http://schemas.microsoft.com/office/drawing/2014/chart" uri="{C3380CC4-5D6E-409C-BE32-E72D297353CC}">
              <c16:uniqueId val="{00000001-DF34-408D-B28A-D9B181DA2E7A}"/>
            </c:ext>
          </c:extLst>
        </c:ser>
        <c:dLbls>
          <c:showLegendKey val="0"/>
          <c:showVal val="0"/>
          <c:showCatName val="0"/>
          <c:showSerName val="0"/>
          <c:showPercent val="0"/>
          <c:showBubbleSize val="0"/>
        </c:dLbls>
        <c:smooth val="0"/>
        <c:axId val="1753558207"/>
        <c:axId val="1753556287"/>
      </c:lineChart>
      <c:dateAx>
        <c:axId val="1753558207"/>
        <c:scaling>
          <c:orientation val="minMax"/>
        </c:scaling>
        <c:delete val="0"/>
        <c:axPos val="b"/>
        <c:numFmt formatCode="General" sourceLinked="1"/>
        <c:majorTickMark val="out"/>
        <c:minorTickMark val="none"/>
        <c:tickLblPos val="low"/>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100" b="0" i="0" u="none" strike="noStrike" kern="1200" baseline="0">
                <a:solidFill>
                  <a:schemeClr val="bg2">
                    <a:lumMod val="10000"/>
                  </a:schemeClr>
                </a:solidFill>
                <a:latin typeface="+mn-lt"/>
                <a:ea typeface="+mn-ea"/>
                <a:cs typeface="+mn-cs"/>
              </a:defRPr>
            </a:pPr>
            <a:endParaRPr lang="en-US"/>
          </a:p>
        </c:txPr>
        <c:crossAx val="1753556287"/>
        <c:crosses val="autoZero"/>
        <c:auto val="0"/>
        <c:lblOffset val="200"/>
        <c:baseTimeUnit val="days"/>
        <c:majorUnit val="3"/>
      </c:dateAx>
      <c:valAx>
        <c:axId val="1753556287"/>
        <c:scaling>
          <c:orientation val="minMax"/>
          <c:max val="4700"/>
          <c:min val="0"/>
        </c:scaling>
        <c:delete val="0"/>
        <c:axPos val="l"/>
        <c:majorGridlines>
          <c:spPr>
            <a:ln w="9525" cap="flat" cmpd="sng" algn="ctr">
              <a:solidFill>
                <a:schemeClr val="tx2">
                  <a:lumMod val="15000"/>
                  <a:lumOff val="85000"/>
                </a:schemeClr>
              </a:solidFill>
              <a:round/>
            </a:ln>
            <a:effectLst/>
          </c:spPr>
        </c:majorGridlines>
        <c:minorGridlines>
          <c:spPr>
            <a:ln>
              <a:solidFill>
                <a:schemeClr val="tx2">
                  <a:lumMod val="5000"/>
                  <a:lumOff val="95000"/>
                </a:schemeClr>
              </a:solidFill>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1753558207"/>
        <c:crossesAt val="1"/>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bg2">
                    <a:lumMod val="10000"/>
                  </a:schemeClr>
                </a:solidFill>
                <a:latin typeface="+mn-lt"/>
                <a:ea typeface="+mn-ea"/>
                <a:cs typeface="+mn-cs"/>
              </a:defRPr>
            </a:pPr>
            <a:r>
              <a:rPr lang="en-US"/>
              <a:t>Counts of Youth</a:t>
            </a:r>
            <a:r>
              <a:rPr lang="en-US" baseline="0"/>
              <a:t> Served</a:t>
            </a:r>
            <a:endParaRPr lang="en-US"/>
          </a:p>
        </c:rich>
      </c:tx>
      <c:overlay val="0"/>
      <c:spPr>
        <a:noFill/>
        <a:ln>
          <a:noFill/>
        </a:ln>
        <a:effectLst/>
      </c:spPr>
      <c:txPr>
        <a:bodyPr rot="0" spcFirstLastPara="1" vertOverflow="ellipsis" vert="horz" wrap="square" anchor="ctr" anchorCtr="1"/>
        <a:lstStyle/>
        <a:p>
          <a:pPr>
            <a:defRPr sz="2128" b="1" i="0" u="none" strike="noStrike" kern="1200" baseline="0">
              <a:solidFill>
                <a:schemeClr val="bg2">
                  <a:lumMod val="10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Count of Youth</c:v>
                </c:pt>
              </c:strCache>
            </c:strRef>
          </c:tx>
          <c:spPr>
            <a:ln w="31750" cap="rnd">
              <a:solidFill>
                <a:schemeClr val="accent1"/>
              </a:solidFill>
              <a:round/>
            </a:ln>
            <a:effectLst/>
          </c:spPr>
          <c:marker>
            <c:symbol val="none"/>
          </c:marker>
          <c:trendline>
            <c:spPr>
              <a:ln w="19050" cap="rnd">
                <a:solidFill>
                  <a:schemeClr val="accent1"/>
                </a:solidFill>
                <a:prstDash val="sysDash"/>
              </a:ln>
              <a:effectLst/>
            </c:spPr>
            <c:trendlineType val="linear"/>
            <c:dispRSqr val="0"/>
            <c:dispEq val="0"/>
          </c:trendline>
          <c:cat>
            <c:strRef>
              <c:f>Sheet1!$A$2:$A$25</c:f>
              <c:strCache>
                <c:ptCount val="24"/>
                <c:pt idx="0">
                  <c:v>July 2023</c:v>
                </c:pt>
                <c:pt idx="1">
                  <c:v>August 2023</c:v>
                </c:pt>
                <c:pt idx="2">
                  <c:v>September 2023</c:v>
                </c:pt>
                <c:pt idx="3">
                  <c:v>October 2023</c:v>
                </c:pt>
                <c:pt idx="4">
                  <c:v>November 2023</c:v>
                </c:pt>
                <c:pt idx="5">
                  <c:v>December 2023</c:v>
                </c:pt>
                <c:pt idx="6">
                  <c:v>January 2024</c:v>
                </c:pt>
                <c:pt idx="7">
                  <c:v>February 2024</c:v>
                </c:pt>
                <c:pt idx="8">
                  <c:v>March 2024</c:v>
                </c:pt>
                <c:pt idx="9">
                  <c:v>April 2024</c:v>
                </c:pt>
                <c:pt idx="10">
                  <c:v>May 2024</c:v>
                </c:pt>
                <c:pt idx="11">
                  <c:v>June 2024</c:v>
                </c:pt>
                <c:pt idx="12">
                  <c:v>July 2024</c:v>
                </c:pt>
                <c:pt idx="13">
                  <c:v>August 2024</c:v>
                </c:pt>
                <c:pt idx="14">
                  <c:v>September 2024</c:v>
                </c:pt>
                <c:pt idx="15">
                  <c:v>October 2024</c:v>
                </c:pt>
                <c:pt idx="16">
                  <c:v>November 2024</c:v>
                </c:pt>
                <c:pt idx="17">
                  <c:v>December 2024</c:v>
                </c:pt>
                <c:pt idx="18">
                  <c:v>January 2025</c:v>
                </c:pt>
                <c:pt idx="19">
                  <c:v>February 2025</c:v>
                </c:pt>
                <c:pt idx="20">
                  <c:v>March 2025</c:v>
                </c:pt>
                <c:pt idx="21">
                  <c:v>April 2025</c:v>
                </c:pt>
                <c:pt idx="22">
                  <c:v>May 2025</c:v>
                </c:pt>
                <c:pt idx="23">
                  <c:v>June 2025</c:v>
                </c:pt>
              </c:strCache>
            </c:strRef>
          </c:cat>
          <c:val>
            <c:numRef>
              <c:f>Sheet1!$B$2:$B$25</c:f>
              <c:numCache>
                <c:formatCode>General</c:formatCode>
                <c:ptCount val="24"/>
                <c:pt idx="0">
                  <c:v>549</c:v>
                </c:pt>
                <c:pt idx="1">
                  <c:v>581</c:v>
                </c:pt>
                <c:pt idx="2">
                  <c:v>607</c:v>
                </c:pt>
                <c:pt idx="3">
                  <c:v>618</c:v>
                </c:pt>
                <c:pt idx="4">
                  <c:v>652</c:v>
                </c:pt>
                <c:pt idx="5">
                  <c:v>654</c:v>
                </c:pt>
                <c:pt idx="6">
                  <c:v>702</c:v>
                </c:pt>
                <c:pt idx="7">
                  <c:v>674</c:v>
                </c:pt>
                <c:pt idx="8">
                  <c:v>719</c:v>
                </c:pt>
                <c:pt idx="9">
                  <c:v>742</c:v>
                </c:pt>
                <c:pt idx="10">
                  <c:v>721</c:v>
                </c:pt>
                <c:pt idx="11">
                  <c:v>637</c:v>
                </c:pt>
                <c:pt idx="12">
                  <c:v>637</c:v>
                </c:pt>
                <c:pt idx="13">
                  <c:v>657</c:v>
                </c:pt>
                <c:pt idx="14">
                  <c:v>697</c:v>
                </c:pt>
                <c:pt idx="15">
                  <c:v>738</c:v>
                </c:pt>
                <c:pt idx="16">
                  <c:v>742</c:v>
                </c:pt>
                <c:pt idx="17">
                  <c:v>738</c:v>
                </c:pt>
                <c:pt idx="18">
                  <c:v>764</c:v>
                </c:pt>
                <c:pt idx="19">
                  <c:v>800</c:v>
                </c:pt>
                <c:pt idx="20">
                  <c:v>864</c:v>
                </c:pt>
                <c:pt idx="21">
                  <c:v>869</c:v>
                </c:pt>
                <c:pt idx="22">
                  <c:v>889</c:v>
                </c:pt>
                <c:pt idx="23">
                  <c:v>803</c:v>
                </c:pt>
              </c:numCache>
            </c:numRef>
          </c:val>
          <c:smooth val="0"/>
          <c:extLst>
            <c:ext xmlns:c16="http://schemas.microsoft.com/office/drawing/2014/chart" uri="{C3380CC4-5D6E-409C-BE32-E72D297353CC}">
              <c16:uniqueId val="{00000001-7C41-42AA-A916-4ACA18ECFB17}"/>
            </c:ext>
          </c:extLst>
        </c:ser>
        <c:dLbls>
          <c:showLegendKey val="0"/>
          <c:showVal val="0"/>
          <c:showCatName val="0"/>
          <c:showSerName val="0"/>
          <c:showPercent val="0"/>
          <c:showBubbleSize val="0"/>
        </c:dLbls>
        <c:smooth val="0"/>
        <c:axId val="1753558207"/>
        <c:axId val="1753556287"/>
      </c:lineChart>
      <c:dateAx>
        <c:axId val="1753558207"/>
        <c:scaling>
          <c:orientation val="minMax"/>
        </c:scaling>
        <c:delete val="0"/>
        <c:axPos val="b"/>
        <c:numFmt formatCode="General" sourceLinked="1"/>
        <c:majorTickMark val="out"/>
        <c:minorTickMark val="none"/>
        <c:tickLblPos val="low"/>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100" b="0" i="0" u="none" strike="noStrike" kern="1200" baseline="0">
                <a:solidFill>
                  <a:schemeClr val="bg2">
                    <a:lumMod val="10000"/>
                  </a:schemeClr>
                </a:solidFill>
                <a:latin typeface="+mn-lt"/>
                <a:ea typeface="+mn-ea"/>
                <a:cs typeface="+mn-cs"/>
              </a:defRPr>
            </a:pPr>
            <a:endParaRPr lang="en-US"/>
          </a:p>
        </c:txPr>
        <c:crossAx val="1753556287"/>
        <c:crosses val="autoZero"/>
        <c:auto val="0"/>
        <c:lblOffset val="200"/>
        <c:baseTimeUnit val="days"/>
        <c:majorUnit val="3"/>
      </c:dateAx>
      <c:valAx>
        <c:axId val="1753556287"/>
        <c:scaling>
          <c:orientation val="minMax"/>
          <c:max val="1000"/>
          <c:min val="0"/>
        </c:scaling>
        <c:delete val="0"/>
        <c:axPos val="l"/>
        <c:majorGridlines>
          <c:spPr>
            <a:ln w="9525" cap="flat" cmpd="sng" algn="ctr">
              <a:solidFill>
                <a:schemeClr val="tx2">
                  <a:lumMod val="15000"/>
                  <a:lumOff val="85000"/>
                </a:schemeClr>
              </a:solidFill>
              <a:round/>
            </a:ln>
            <a:effectLst/>
          </c:spPr>
        </c:majorGridlines>
        <c:minorGridlines>
          <c:spPr>
            <a:ln>
              <a:solidFill>
                <a:schemeClr val="tx2">
                  <a:lumMod val="5000"/>
                  <a:lumOff val="95000"/>
                </a:schemeClr>
              </a:solidFill>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1753558207"/>
        <c:crossesAt val="1"/>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accent4">
                    <a:lumMod val="50000"/>
                  </a:schemeClr>
                </a:solidFill>
                <a:latin typeface="+mn-lt"/>
                <a:ea typeface="+mn-ea"/>
                <a:cs typeface="+mn-cs"/>
              </a:defRPr>
            </a:pPr>
            <a:r>
              <a:rPr lang="en-US" sz="1600" b="0">
                <a:latin typeface="Arial" panose="020B0604020202020204" pitchFamily="34" charset="0"/>
                <a:cs typeface="Arial" panose="020B0604020202020204" pitchFamily="34" charset="0"/>
              </a:rPr>
              <a:t>Type</a:t>
            </a:r>
            <a:r>
              <a:rPr lang="en-US" sz="1600" b="0" baseline="0">
                <a:latin typeface="Arial" panose="020B0604020202020204" pitchFamily="34" charset="0"/>
                <a:cs typeface="Arial" panose="020B0604020202020204" pitchFamily="34" charset="0"/>
              </a:rPr>
              <a:t> of </a:t>
            </a:r>
            <a:r>
              <a:rPr lang="en-US" sz="1600" b="1" baseline="0">
                <a:latin typeface="Arial" panose="020B0604020202020204" pitchFamily="34" charset="0"/>
                <a:cs typeface="Arial" panose="020B0604020202020204" pitchFamily="34" charset="0"/>
              </a:rPr>
              <a:t>Youth* </a:t>
            </a:r>
            <a:r>
              <a:rPr lang="en-US" sz="1600" b="0" baseline="0">
                <a:latin typeface="Arial" panose="020B0604020202020204" pitchFamily="34" charset="0"/>
                <a:cs typeface="Arial" panose="020B0604020202020204" pitchFamily="34" charset="0"/>
              </a:rPr>
              <a:t>Services</a:t>
            </a:r>
            <a:endParaRPr lang="en-US" sz="1600" b="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accent4">
                  <a:lumMod val="50000"/>
                </a:schemeClr>
              </a:solidFill>
              <a:latin typeface="+mn-lt"/>
              <a:ea typeface="+mn-ea"/>
              <a:cs typeface="+mn-cs"/>
            </a:defRPr>
          </a:pPr>
          <a:endParaRPr lang="en-US"/>
        </a:p>
      </c:txPr>
    </c:title>
    <c:autoTitleDeleted val="0"/>
    <c:plotArea>
      <c:layout/>
      <c:pieChart>
        <c:varyColors val="1"/>
        <c:ser>
          <c:idx val="0"/>
          <c:order val="0"/>
          <c:tx>
            <c:strRef>
              <c:f>Sheet2!$L$4</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5B-4434-8D9B-582C5672554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15B-4434-8D9B-582C5672554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15B-4434-8D9B-582C5672554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15B-4434-8D9B-582C56725540}"/>
              </c:ext>
            </c:extLst>
          </c:dPt>
          <c:dLbls>
            <c:dLbl>
              <c:idx val="0"/>
              <c:layout>
                <c:manualLayout>
                  <c:x val="-7.1173394992292633E-3"/>
                  <c:y val="0.1117687065223108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15B-4434-8D9B-582C56725540}"/>
                </c:ext>
              </c:extLst>
            </c:dLbl>
            <c:dLbl>
              <c:idx val="1"/>
              <c:layout>
                <c:manualLayout>
                  <c:x val="-0.2932098765432099"/>
                  <c:y val="-2.59927224470490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15B-4434-8D9B-582C56725540}"/>
                </c:ext>
              </c:extLst>
            </c:dLbl>
            <c:dLbl>
              <c:idx val="2"/>
              <c:layout>
                <c:manualLayout>
                  <c:x val="-4.1887125220458718E-2"/>
                  <c:y val="-9.617307305408145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15B-4434-8D9B-582C56725540}"/>
                </c:ext>
              </c:extLst>
            </c:dLbl>
            <c:dLbl>
              <c:idx val="3"/>
              <c:layout>
                <c:manualLayout>
                  <c:x val="2.6892471774361538E-2"/>
                  <c:y val="-5.1985444894098072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15B-4434-8D9B-582C5672554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accent4">
                        <a:lumMod val="50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Sheet2!$K$5:$K$8</c:f>
              <c:strCache>
                <c:ptCount val="4"/>
                <c:pt idx="0">
                  <c:v>Assessment and Psych Testing</c:v>
                </c:pt>
                <c:pt idx="1">
                  <c:v>Behavioral Health Rehabilitative Services</c:v>
                </c:pt>
                <c:pt idx="2">
                  <c:v>Crisis Services</c:v>
                </c:pt>
                <c:pt idx="3">
                  <c:v>Psychiatric Services</c:v>
                </c:pt>
              </c:strCache>
            </c:strRef>
          </c:cat>
          <c:val>
            <c:numRef>
              <c:f>Sheet2!$L$5:$L$8</c:f>
              <c:numCache>
                <c:formatCode>General</c:formatCode>
                <c:ptCount val="4"/>
                <c:pt idx="0">
                  <c:v>4886</c:v>
                </c:pt>
                <c:pt idx="1">
                  <c:v>78745</c:v>
                </c:pt>
                <c:pt idx="2">
                  <c:v>2208</c:v>
                </c:pt>
                <c:pt idx="3">
                  <c:v>3071</c:v>
                </c:pt>
              </c:numCache>
            </c:numRef>
          </c:val>
          <c:extLst>
            <c:ext xmlns:c16="http://schemas.microsoft.com/office/drawing/2014/chart" uri="{C3380CC4-5D6E-409C-BE32-E72D297353CC}">
              <c16:uniqueId val="{00000008-015B-4434-8D9B-582C56725540}"/>
            </c:ext>
          </c:extLst>
        </c:ser>
        <c:dLbls>
          <c:showLegendKey val="0"/>
          <c:showVal val="0"/>
          <c:showCatName val="0"/>
          <c:showSerName val="0"/>
          <c:showPercent val="0"/>
          <c:showBubbleSize val="0"/>
          <c:showLeaderLines val="0"/>
        </c:dLbls>
        <c:firstSliceAng val="72"/>
      </c:pieChart>
      <c:spPr>
        <a:noFill/>
        <a:ln>
          <a:noFill/>
        </a:ln>
        <a:effectLst/>
      </c:spPr>
    </c:plotArea>
    <c:plotVisOnly val="1"/>
    <c:dispBlanksAs val="gap"/>
    <c:showDLblsOverMax val="0"/>
  </c:chart>
  <c:spPr>
    <a:noFill/>
    <a:ln>
      <a:noFill/>
    </a:ln>
    <a:effectLst/>
  </c:spPr>
  <c:txPr>
    <a:bodyPr/>
    <a:lstStyle/>
    <a:p>
      <a:pPr>
        <a:defRPr>
          <a:solidFill>
            <a:schemeClr val="accent4">
              <a:lumMod val="50000"/>
            </a:schemeClr>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a:solidFill>
                  <a:schemeClr val="bg2">
                    <a:lumMod val="10000"/>
                  </a:schemeClr>
                </a:solidFill>
                <a:latin typeface="Arial" panose="020B0604020202020204" pitchFamily="34" charset="0"/>
                <a:cs typeface="Arial" panose="020B0604020202020204" pitchFamily="34" charset="0"/>
              </a:rPr>
              <a:t>Location of </a:t>
            </a:r>
            <a:r>
              <a:rPr lang="en-US" sz="1600" b="1">
                <a:solidFill>
                  <a:schemeClr val="bg2">
                    <a:lumMod val="10000"/>
                  </a:schemeClr>
                </a:solidFill>
                <a:latin typeface="Arial" panose="020B0604020202020204" pitchFamily="34" charset="0"/>
                <a:cs typeface="Arial" panose="020B0604020202020204" pitchFamily="34" charset="0"/>
              </a:rPr>
              <a:t>Youth*</a:t>
            </a:r>
            <a:r>
              <a:rPr lang="en-US" sz="1600" baseline="0">
                <a:solidFill>
                  <a:schemeClr val="bg2">
                    <a:lumMod val="10000"/>
                  </a:schemeClr>
                </a:solidFill>
                <a:latin typeface="Arial" panose="020B0604020202020204" pitchFamily="34" charset="0"/>
                <a:cs typeface="Arial" panose="020B0604020202020204" pitchFamily="34" charset="0"/>
              </a:rPr>
              <a:t> Services</a:t>
            </a:r>
            <a:endParaRPr lang="en-US" sz="1600">
              <a:solidFill>
                <a:schemeClr val="bg2">
                  <a:lumMod val="10000"/>
                </a:schemeClr>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89A-44F1-80E2-59ACA98EB4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89A-44F1-80E2-59ACA98EB4FF}"/>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A89A-44F1-80E2-59ACA98EB4F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89A-44F1-80E2-59ACA98EB4F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89A-44F1-80E2-59ACA98EB4FF}"/>
              </c:ext>
            </c:extLst>
          </c:dPt>
          <c:dLbls>
            <c:dLbl>
              <c:idx val="0"/>
              <c:layout>
                <c:manualLayout>
                  <c:x val="0"/>
                  <c:y val="-6.190373499660856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7642291241372607"/>
                      <c:h val="9.0638834003427468E-2"/>
                    </c:manualLayout>
                  </c15:layout>
                </c:ext>
                <c:ext xmlns:c16="http://schemas.microsoft.com/office/drawing/2014/chart" uri="{C3380CC4-5D6E-409C-BE32-E72D297353CC}">
                  <c16:uniqueId val="{00000001-A89A-44F1-80E2-59ACA98EB4FF}"/>
                </c:ext>
              </c:extLst>
            </c:dLbl>
            <c:dLbl>
              <c:idx val="1"/>
              <c:layout>
                <c:manualLayout>
                  <c:x val="9.2793609132191646E-2"/>
                  <c:y val="9.883478984602579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89A-44F1-80E2-59ACA98EB4FF}"/>
                </c:ext>
              </c:extLst>
            </c:dLbl>
            <c:dLbl>
              <c:idx val="4"/>
              <c:layout>
                <c:manualLayout>
                  <c:x val="-0.11544598591842686"/>
                  <c:y val="-0.1040366208905535"/>
                </c:manualLayout>
              </c:layout>
              <c:numFmt formatCode="0.0%" sourceLinked="0"/>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4805"/>
                        <a:gd name="adj2" fmla="val 145022"/>
                      </a:avLst>
                    </a:prstGeom>
                    <a:noFill/>
                    <a:ln>
                      <a:noFill/>
                    </a:ln>
                  </c15:spPr>
                </c:ext>
                <c:ext xmlns:c16="http://schemas.microsoft.com/office/drawing/2014/chart" uri="{C3380CC4-5D6E-409C-BE32-E72D297353CC}">
                  <c16:uniqueId val="{00000009-A89A-44F1-80E2-59ACA98EB4FF}"/>
                </c:ext>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'[Chart in Microsoft PowerPoint]youth'!$G$14:$K$14</c:f>
              <c:strCache>
                <c:ptCount val="5"/>
                <c:pt idx="0">
                  <c:v>Correctional Facility</c:v>
                </c:pt>
                <c:pt idx="1">
                  <c:v>Other</c:v>
                </c:pt>
                <c:pt idx="2">
                  <c:v>Office</c:v>
                </c:pt>
                <c:pt idx="3">
                  <c:v>Outreach</c:v>
                </c:pt>
                <c:pt idx="4">
                  <c:v>Telehealth</c:v>
                </c:pt>
              </c:strCache>
            </c:strRef>
          </c:cat>
          <c:val>
            <c:numRef>
              <c:f>'[Chart in Microsoft PowerPoint]youth'!$G$15:$K$15</c:f>
              <c:numCache>
                <c:formatCode>General</c:formatCode>
                <c:ptCount val="5"/>
                <c:pt idx="0">
                  <c:v>1171</c:v>
                </c:pt>
                <c:pt idx="1">
                  <c:v>223</c:v>
                </c:pt>
                <c:pt idx="2">
                  <c:v>40767</c:v>
                </c:pt>
                <c:pt idx="3">
                  <c:v>41851</c:v>
                </c:pt>
                <c:pt idx="4">
                  <c:v>4898</c:v>
                </c:pt>
              </c:numCache>
            </c:numRef>
          </c:val>
          <c:extLst>
            <c:ext xmlns:c16="http://schemas.microsoft.com/office/drawing/2014/chart" uri="{C3380CC4-5D6E-409C-BE32-E72D297353CC}">
              <c16:uniqueId val="{0000000A-A89A-44F1-80E2-59ACA98EB4FF}"/>
            </c:ext>
          </c:extLst>
        </c:ser>
        <c:dLbls>
          <c:showLegendKey val="0"/>
          <c:showVal val="0"/>
          <c:showCatName val="0"/>
          <c:showSerName val="0"/>
          <c:showPercent val="0"/>
          <c:showBubbleSize val="0"/>
          <c:showLeaderLines val="0"/>
        </c:dLbls>
        <c:firstSliceAng val="5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 of Kids, Admits and Discharges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4"/>
          <c:order val="0"/>
          <c:tx>
            <c:strRef>
              <c:f>'Summary Data'!$G$2</c:f>
              <c:strCache>
                <c:ptCount val="1"/>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cat>
            <c:strRef>
              <c:f>'Summary Data'!$A$45:$A$68</c:f>
              <c:strCache>
                <c:ptCount val="24"/>
                <c:pt idx="0">
                  <c:v>July '23</c:v>
                </c:pt>
                <c:pt idx="1">
                  <c:v>Aug '23</c:v>
                </c:pt>
                <c:pt idx="2">
                  <c:v>Sep '23</c:v>
                </c:pt>
                <c:pt idx="3">
                  <c:v>Oct '23</c:v>
                </c:pt>
                <c:pt idx="4">
                  <c:v>Nov '23</c:v>
                </c:pt>
                <c:pt idx="5">
                  <c:v>Dec '23</c:v>
                </c:pt>
                <c:pt idx="6">
                  <c:v>Jan '24</c:v>
                </c:pt>
                <c:pt idx="7">
                  <c:v>Feb '24</c:v>
                </c:pt>
                <c:pt idx="8">
                  <c:v>Mar '24</c:v>
                </c:pt>
                <c:pt idx="9">
                  <c:v>April '24</c:v>
                </c:pt>
                <c:pt idx="10">
                  <c:v>May '24</c:v>
                </c:pt>
                <c:pt idx="11">
                  <c:v>Jun '24</c:v>
                </c:pt>
                <c:pt idx="12">
                  <c:v>July '24</c:v>
                </c:pt>
                <c:pt idx="13">
                  <c:v>Aug-24</c:v>
                </c:pt>
                <c:pt idx="14">
                  <c:v>Sept '24</c:v>
                </c:pt>
                <c:pt idx="15">
                  <c:v>Oct '24</c:v>
                </c:pt>
                <c:pt idx="16">
                  <c:v>Nov '24</c:v>
                </c:pt>
                <c:pt idx="17">
                  <c:v>Dec '24</c:v>
                </c:pt>
                <c:pt idx="18">
                  <c:v>Jan '25</c:v>
                </c:pt>
                <c:pt idx="19">
                  <c:v>Feb '25</c:v>
                </c:pt>
                <c:pt idx="20">
                  <c:v>Mar '25</c:v>
                </c:pt>
                <c:pt idx="21">
                  <c:v>April '25</c:v>
                </c:pt>
                <c:pt idx="22">
                  <c:v>May-25</c:v>
                </c:pt>
                <c:pt idx="23">
                  <c:v>Jun-25</c:v>
                </c:pt>
              </c:strCache>
              <c:extLst/>
            </c:strRef>
          </c:cat>
          <c:val>
            <c:numRef>
              <c:f>'Summary Data'!$G$37:$G$43</c:f>
              <c:numCache>
                <c:formatCode>General</c:formatCode>
                <c:ptCount val="7"/>
              </c:numCache>
              <c:extLst/>
            </c:numRef>
          </c:val>
          <c:extLst>
            <c:ext xmlns:c16="http://schemas.microsoft.com/office/drawing/2014/chart" uri="{C3380CC4-5D6E-409C-BE32-E72D297353CC}">
              <c16:uniqueId val="{00000000-A95D-4703-B376-D8E831F51A8F}"/>
            </c:ext>
          </c:extLst>
        </c:ser>
        <c:ser>
          <c:idx val="6"/>
          <c:order val="1"/>
          <c:tx>
            <c:strRef>
              <c:f>'Summary Data'!$R$2</c:f>
              <c:strCache>
                <c:ptCount val="1"/>
                <c:pt idx="0">
                  <c:v>Total Kids</c:v>
                </c:pt>
              </c:strCache>
            </c:strRef>
          </c:tx>
          <c:spPr>
            <a:solidFill>
              <a:schemeClr val="accent2"/>
            </a:solidFill>
            <a:ln>
              <a:noFill/>
            </a:ln>
            <a:effectLst/>
          </c:spPr>
          <c:invertIfNegative val="0"/>
          <c:trendline>
            <c:spPr>
              <a:ln w="19050" cap="rnd">
                <a:solidFill>
                  <a:schemeClr val="accent1">
                    <a:lumMod val="60000"/>
                  </a:schemeClr>
                </a:solidFill>
                <a:prstDash val="sysDash"/>
              </a:ln>
              <a:effectLst/>
            </c:spPr>
            <c:trendlineType val="linear"/>
            <c:dispRSqr val="0"/>
            <c:dispEq val="0"/>
          </c:trendline>
          <c:cat>
            <c:strRef>
              <c:f>'Summary Data'!$A$45:$A$68</c:f>
              <c:strCache>
                <c:ptCount val="24"/>
                <c:pt idx="0">
                  <c:v>July '23</c:v>
                </c:pt>
                <c:pt idx="1">
                  <c:v>Aug '23</c:v>
                </c:pt>
                <c:pt idx="2">
                  <c:v>Sep '23</c:v>
                </c:pt>
                <c:pt idx="3">
                  <c:v>Oct '23</c:v>
                </c:pt>
                <c:pt idx="4">
                  <c:v>Nov '23</c:v>
                </c:pt>
                <c:pt idx="5">
                  <c:v>Dec '23</c:v>
                </c:pt>
                <c:pt idx="6">
                  <c:v>Jan '24</c:v>
                </c:pt>
                <c:pt idx="7">
                  <c:v>Feb '24</c:v>
                </c:pt>
                <c:pt idx="8">
                  <c:v>Mar '24</c:v>
                </c:pt>
                <c:pt idx="9">
                  <c:v>April '24</c:v>
                </c:pt>
                <c:pt idx="10">
                  <c:v>May '24</c:v>
                </c:pt>
                <c:pt idx="11">
                  <c:v>Jun '24</c:v>
                </c:pt>
                <c:pt idx="12">
                  <c:v>July '24</c:v>
                </c:pt>
                <c:pt idx="13">
                  <c:v>Aug-24</c:v>
                </c:pt>
                <c:pt idx="14">
                  <c:v>Sept '24</c:v>
                </c:pt>
                <c:pt idx="15">
                  <c:v>Oct '24</c:v>
                </c:pt>
                <c:pt idx="16">
                  <c:v>Nov '24</c:v>
                </c:pt>
                <c:pt idx="17">
                  <c:v>Dec '24</c:v>
                </c:pt>
                <c:pt idx="18">
                  <c:v>Jan '25</c:v>
                </c:pt>
                <c:pt idx="19">
                  <c:v>Feb '25</c:v>
                </c:pt>
                <c:pt idx="20">
                  <c:v>Mar '25</c:v>
                </c:pt>
                <c:pt idx="21">
                  <c:v>April '25</c:v>
                </c:pt>
                <c:pt idx="22">
                  <c:v>May-25</c:v>
                </c:pt>
                <c:pt idx="23">
                  <c:v>Jun-25</c:v>
                </c:pt>
              </c:strCache>
              <c:extLst/>
            </c:strRef>
          </c:cat>
          <c:val>
            <c:numRef>
              <c:f>'Summary Data'!$R$45:$R$68</c:f>
              <c:numCache>
                <c:formatCode>General</c:formatCode>
                <c:ptCount val="24"/>
                <c:pt idx="0">
                  <c:v>3</c:v>
                </c:pt>
                <c:pt idx="1">
                  <c:v>4</c:v>
                </c:pt>
                <c:pt idx="2">
                  <c:v>5</c:v>
                </c:pt>
                <c:pt idx="3">
                  <c:v>4</c:v>
                </c:pt>
                <c:pt idx="4">
                  <c:v>4</c:v>
                </c:pt>
                <c:pt idx="5">
                  <c:v>3</c:v>
                </c:pt>
                <c:pt idx="6">
                  <c:v>4</c:v>
                </c:pt>
                <c:pt idx="7">
                  <c:v>4</c:v>
                </c:pt>
                <c:pt idx="8" formatCode="0">
                  <c:v>3</c:v>
                </c:pt>
                <c:pt idx="9" formatCode="0">
                  <c:v>3</c:v>
                </c:pt>
                <c:pt idx="10" formatCode="0">
                  <c:v>4</c:v>
                </c:pt>
                <c:pt idx="11">
                  <c:v>4</c:v>
                </c:pt>
                <c:pt idx="12">
                  <c:v>4</c:v>
                </c:pt>
                <c:pt idx="13">
                  <c:v>5</c:v>
                </c:pt>
                <c:pt idx="14">
                  <c:v>3</c:v>
                </c:pt>
                <c:pt idx="15">
                  <c:v>5</c:v>
                </c:pt>
                <c:pt idx="16">
                  <c:v>5</c:v>
                </c:pt>
                <c:pt idx="17">
                  <c:v>6</c:v>
                </c:pt>
                <c:pt idx="18">
                  <c:v>6</c:v>
                </c:pt>
                <c:pt idx="19">
                  <c:v>6</c:v>
                </c:pt>
                <c:pt idx="20">
                  <c:v>6</c:v>
                </c:pt>
                <c:pt idx="21">
                  <c:v>6</c:v>
                </c:pt>
                <c:pt idx="22">
                  <c:v>7</c:v>
                </c:pt>
                <c:pt idx="23">
                  <c:v>6</c:v>
                </c:pt>
              </c:numCache>
              <c:extLst/>
            </c:numRef>
          </c:val>
          <c:extLst>
            <c:ext xmlns:c16="http://schemas.microsoft.com/office/drawing/2014/chart" uri="{C3380CC4-5D6E-409C-BE32-E72D297353CC}">
              <c16:uniqueId val="{00000002-A95D-4703-B376-D8E831F51A8F}"/>
            </c:ext>
          </c:extLst>
        </c:ser>
        <c:ser>
          <c:idx val="7"/>
          <c:order val="2"/>
          <c:tx>
            <c:strRef>
              <c:f>'Summary Data'!$S$2</c:f>
              <c:strCache>
                <c:ptCount val="1"/>
                <c:pt idx="0">
                  <c:v>Admissions </c:v>
                </c:pt>
              </c:strCache>
            </c:strRef>
          </c:tx>
          <c:spPr>
            <a:solidFill>
              <a:schemeClr val="accent4"/>
            </a:solidFill>
            <a:ln>
              <a:noFill/>
            </a:ln>
            <a:effectLst/>
          </c:spPr>
          <c:invertIfNegative val="0"/>
          <c:cat>
            <c:strRef>
              <c:f>'Summary Data'!$A$45:$A$68</c:f>
              <c:strCache>
                <c:ptCount val="24"/>
                <c:pt idx="0">
                  <c:v>July '23</c:v>
                </c:pt>
                <c:pt idx="1">
                  <c:v>Aug '23</c:v>
                </c:pt>
                <c:pt idx="2">
                  <c:v>Sep '23</c:v>
                </c:pt>
                <c:pt idx="3">
                  <c:v>Oct '23</c:v>
                </c:pt>
                <c:pt idx="4">
                  <c:v>Nov '23</c:v>
                </c:pt>
                <c:pt idx="5">
                  <c:v>Dec '23</c:v>
                </c:pt>
                <c:pt idx="6">
                  <c:v>Jan '24</c:v>
                </c:pt>
                <c:pt idx="7">
                  <c:v>Feb '24</c:v>
                </c:pt>
                <c:pt idx="8">
                  <c:v>Mar '24</c:v>
                </c:pt>
                <c:pt idx="9">
                  <c:v>April '24</c:v>
                </c:pt>
                <c:pt idx="10">
                  <c:v>May '24</c:v>
                </c:pt>
                <c:pt idx="11">
                  <c:v>Jun '24</c:v>
                </c:pt>
                <c:pt idx="12">
                  <c:v>July '24</c:v>
                </c:pt>
                <c:pt idx="13">
                  <c:v>Aug-24</c:v>
                </c:pt>
                <c:pt idx="14">
                  <c:v>Sept '24</c:v>
                </c:pt>
                <c:pt idx="15">
                  <c:v>Oct '24</c:v>
                </c:pt>
                <c:pt idx="16">
                  <c:v>Nov '24</c:v>
                </c:pt>
                <c:pt idx="17">
                  <c:v>Dec '24</c:v>
                </c:pt>
                <c:pt idx="18">
                  <c:v>Jan '25</c:v>
                </c:pt>
                <c:pt idx="19">
                  <c:v>Feb '25</c:v>
                </c:pt>
                <c:pt idx="20">
                  <c:v>Mar '25</c:v>
                </c:pt>
                <c:pt idx="21">
                  <c:v>April '25</c:v>
                </c:pt>
                <c:pt idx="22">
                  <c:v>May-25</c:v>
                </c:pt>
                <c:pt idx="23">
                  <c:v>Jun-25</c:v>
                </c:pt>
              </c:strCache>
              <c:extLst/>
            </c:strRef>
          </c:cat>
          <c:val>
            <c:numRef>
              <c:f>'Summary Data'!$S$45:$S$68</c:f>
              <c:numCache>
                <c:formatCode>General</c:formatCode>
                <c:ptCount val="24"/>
                <c:pt idx="0">
                  <c:v>0</c:v>
                </c:pt>
                <c:pt idx="1">
                  <c:v>1</c:v>
                </c:pt>
                <c:pt idx="2">
                  <c:v>1</c:v>
                </c:pt>
                <c:pt idx="3">
                  <c:v>1</c:v>
                </c:pt>
                <c:pt idx="4">
                  <c:v>1</c:v>
                </c:pt>
                <c:pt idx="5">
                  <c:v>1</c:v>
                </c:pt>
                <c:pt idx="6">
                  <c:v>1</c:v>
                </c:pt>
                <c:pt idx="7">
                  <c:v>0</c:v>
                </c:pt>
                <c:pt idx="8" formatCode="0">
                  <c:v>0</c:v>
                </c:pt>
                <c:pt idx="9" formatCode="0">
                  <c:v>1</c:v>
                </c:pt>
                <c:pt idx="10" formatCode="0">
                  <c:v>1</c:v>
                </c:pt>
                <c:pt idx="11">
                  <c:v>0</c:v>
                </c:pt>
                <c:pt idx="12">
                  <c:v>0</c:v>
                </c:pt>
                <c:pt idx="13">
                  <c:v>2</c:v>
                </c:pt>
                <c:pt idx="14">
                  <c:v>1</c:v>
                </c:pt>
                <c:pt idx="15">
                  <c:v>1</c:v>
                </c:pt>
                <c:pt idx="16">
                  <c:v>0</c:v>
                </c:pt>
                <c:pt idx="17">
                  <c:v>2</c:v>
                </c:pt>
                <c:pt idx="18">
                  <c:v>1</c:v>
                </c:pt>
                <c:pt idx="19">
                  <c:v>2</c:v>
                </c:pt>
                <c:pt idx="20">
                  <c:v>1</c:v>
                </c:pt>
                <c:pt idx="21">
                  <c:v>1</c:v>
                </c:pt>
                <c:pt idx="22">
                  <c:v>2</c:v>
                </c:pt>
                <c:pt idx="23">
                  <c:v>2</c:v>
                </c:pt>
              </c:numCache>
              <c:extLst/>
            </c:numRef>
          </c:val>
          <c:extLst>
            <c:ext xmlns:c16="http://schemas.microsoft.com/office/drawing/2014/chart" uri="{C3380CC4-5D6E-409C-BE32-E72D297353CC}">
              <c16:uniqueId val="{00000003-A95D-4703-B376-D8E831F51A8F}"/>
            </c:ext>
          </c:extLst>
        </c:ser>
        <c:ser>
          <c:idx val="8"/>
          <c:order val="3"/>
          <c:tx>
            <c:strRef>
              <c:f>'Summary Data'!$T$2</c:f>
              <c:strCache>
                <c:ptCount val="1"/>
                <c:pt idx="0">
                  <c:v>Discharges </c:v>
                </c:pt>
              </c:strCache>
            </c:strRef>
          </c:tx>
          <c:spPr>
            <a:solidFill>
              <a:schemeClr val="accent3"/>
            </a:solidFill>
            <a:ln>
              <a:noFill/>
            </a:ln>
            <a:effectLst/>
          </c:spPr>
          <c:invertIfNegative val="0"/>
          <c:cat>
            <c:strRef>
              <c:f>'Summary Data'!$A$45:$A$68</c:f>
              <c:strCache>
                <c:ptCount val="24"/>
                <c:pt idx="0">
                  <c:v>July '23</c:v>
                </c:pt>
                <c:pt idx="1">
                  <c:v>Aug '23</c:v>
                </c:pt>
                <c:pt idx="2">
                  <c:v>Sep '23</c:v>
                </c:pt>
                <c:pt idx="3">
                  <c:v>Oct '23</c:v>
                </c:pt>
                <c:pt idx="4">
                  <c:v>Nov '23</c:v>
                </c:pt>
                <c:pt idx="5">
                  <c:v>Dec '23</c:v>
                </c:pt>
                <c:pt idx="6">
                  <c:v>Jan '24</c:v>
                </c:pt>
                <c:pt idx="7">
                  <c:v>Feb '24</c:v>
                </c:pt>
                <c:pt idx="8">
                  <c:v>Mar '24</c:v>
                </c:pt>
                <c:pt idx="9">
                  <c:v>April '24</c:v>
                </c:pt>
                <c:pt idx="10">
                  <c:v>May '24</c:v>
                </c:pt>
                <c:pt idx="11">
                  <c:v>Jun '24</c:v>
                </c:pt>
                <c:pt idx="12">
                  <c:v>July '24</c:v>
                </c:pt>
                <c:pt idx="13">
                  <c:v>Aug-24</c:v>
                </c:pt>
                <c:pt idx="14">
                  <c:v>Sept '24</c:v>
                </c:pt>
                <c:pt idx="15">
                  <c:v>Oct '24</c:v>
                </c:pt>
                <c:pt idx="16">
                  <c:v>Nov '24</c:v>
                </c:pt>
                <c:pt idx="17">
                  <c:v>Dec '24</c:v>
                </c:pt>
                <c:pt idx="18">
                  <c:v>Jan '25</c:v>
                </c:pt>
                <c:pt idx="19">
                  <c:v>Feb '25</c:v>
                </c:pt>
                <c:pt idx="20">
                  <c:v>Mar '25</c:v>
                </c:pt>
                <c:pt idx="21">
                  <c:v>April '25</c:v>
                </c:pt>
                <c:pt idx="22">
                  <c:v>May-25</c:v>
                </c:pt>
                <c:pt idx="23">
                  <c:v>Jun-25</c:v>
                </c:pt>
              </c:strCache>
              <c:extLst/>
            </c:strRef>
          </c:cat>
          <c:val>
            <c:numRef>
              <c:f>'Summary Data'!$T$45:$T$68</c:f>
              <c:numCache>
                <c:formatCode>General</c:formatCode>
                <c:ptCount val="24"/>
                <c:pt idx="0">
                  <c:v>0</c:v>
                </c:pt>
                <c:pt idx="1">
                  <c:v>0</c:v>
                </c:pt>
                <c:pt idx="2">
                  <c:v>2</c:v>
                </c:pt>
                <c:pt idx="3">
                  <c:v>1</c:v>
                </c:pt>
                <c:pt idx="4">
                  <c:v>2</c:v>
                </c:pt>
                <c:pt idx="5">
                  <c:v>0</c:v>
                </c:pt>
                <c:pt idx="6">
                  <c:v>0</c:v>
                </c:pt>
                <c:pt idx="7">
                  <c:v>1</c:v>
                </c:pt>
                <c:pt idx="8" formatCode="0">
                  <c:v>1</c:v>
                </c:pt>
                <c:pt idx="9" formatCode="0">
                  <c:v>1</c:v>
                </c:pt>
                <c:pt idx="10" formatCode="0">
                  <c:v>0</c:v>
                </c:pt>
                <c:pt idx="11">
                  <c:v>0</c:v>
                </c:pt>
                <c:pt idx="12">
                  <c:v>1</c:v>
                </c:pt>
                <c:pt idx="13">
                  <c:v>3</c:v>
                </c:pt>
                <c:pt idx="14">
                  <c:v>0</c:v>
                </c:pt>
                <c:pt idx="15">
                  <c:v>0</c:v>
                </c:pt>
                <c:pt idx="16">
                  <c:v>1</c:v>
                </c:pt>
                <c:pt idx="17">
                  <c:v>1</c:v>
                </c:pt>
                <c:pt idx="18">
                  <c:v>2</c:v>
                </c:pt>
                <c:pt idx="19">
                  <c:v>1</c:v>
                </c:pt>
                <c:pt idx="20">
                  <c:v>1</c:v>
                </c:pt>
                <c:pt idx="21">
                  <c:v>1</c:v>
                </c:pt>
                <c:pt idx="22">
                  <c:v>4</c:v>
                </c:pt>
                <c:pt idx="23">
                  <c:v>2</c:v>
                </c:pt>
              </c:numCache>
              <c:extLst/>
            </c:numRef>
          </c:val>
          <c:extLst>
            <c:ext xmlns:c16="http://schemas.microsoft.com/office/drawing/2014/chart" uri="{C3380CC4-5D6E-409C-BE32-E72D297353CC}">
              <c16:uniqueId val="{00000004-A95D-4703-B376-D8E831F51A8F}"/>
            </c:ext>
          </c:extLst>
        </c:ser>
        <c:dLbls>
          <c:showLegendKey val="0"/>
          <c:showVal val="0"/>
          <c:showCatName val="0"/>
          <c:showSerName val="0"/>
          <c:showPercent val="0"/>
          <c:showBubbleSize val="0"/>
        </c:dLbls>
        <c:gapWidth val="150"/>
        <c:axId val="690331064"/>
        <c:axId val="690326472"/>
      </c:barChart>
      <c:catAx>
        <c:axId val="6903310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90326472"/>
        <c:crosses val="autoZero"/>
        <c:auto val="1"/>
        <c:lblAlgn val="ctr"/>
        <c:lblOffset val="100"/>
        <c:noMultiLvlLbl val="1"/>
      </c:catAx>
      <c:valAx>
        <c:axId val="690326472"/>
        <c:scaling>
          <c:orientation val="minMax"/>
          <c:max val="1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90331064"/>
        <c:crosses val="autoZero"/>
        <c:crossBetween val="between"/>
        <c:minorUnit val="1"/>
      </c:valAx>
      <c:spPr>
        <a:noFill/>
        <a:ln>
          <a:noFill/>
        </a:ln>
        <a:effectLst/>
      </c:spPr>
    </c:plotArea>
    <c:legend>
      <c:legendPos val="r"/>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0B116-A607-44A8-81CD-208A21ED062A}" type="datetimeFigureOut">
              <a:rPr lang="en-US" smtClean="0"/>
              <a:t>9/5/2025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CB0A8-BA9B-4169-A532-FFEE40E29624}" type="slidenum">
              <a:rPr lang="en-US" smtClean="0"/>
              <a:t>‹#›</a:t>
            </a:fld>
            <a:endParaRPr lang="en-US"/>
          </a:p>
        </p:txBody>
      </p:sp>
    </p:spTree>
    <p:extLst>
      <p:ext uri="{BB962C8B-B14F-4D97-AF65-F5344CB8AC3E}">
        <p14:creationId xmlns:p14="http://schemas.microsoft.com/office/powerpoint/2010/main" val="188682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A76EDF-33FD-4AAB-BBC2-04FBA8BF6C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350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B09E3-129E-FC36-C955-49C7B30E59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ACC8E-0F99-EF8F-6682-A7F14F582C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2AECBD-29E0-2362-B13F-A6AD5CE748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6499A4-754E-EFFF-D945-A97BA81EA3DD}"/>
              </a:ext>
            </a:extLst>
          </p:cNvPr>
          <p:cNvSpPr>
            <a:spLocks noGrp="1"/>
          </p:cNvSpPr>
          <p:nvPr>
            <p:ph type="sldNum" sz="quarter" idx="5"/>
          </p:nvPr>
        </p:nvSpPr>
        <p:spPr/>
        <p:txBody>
          <a:bodyPr/>
          <a:lstStyle/>
          <a:p>
            <a:fld id="{84CFE996-490F-4D4E-B4D2-59B115006EF4}" type="slidenum">
              <a:rPr lang="en-US" smtClean="0"/>
              <a:t>7</a:t>
            </a:fld>
            <a:endParaRPr lang="en-US"/>
          </a:p>
        </p:txBody>
      </p:sp>
    </p:spTree>
    <p:extLst>
      <p:ext uri="{BB962C8B-B14F-4D97-AF65-F5344CB8AC3E}">
        <p14:creationId xmlns:p14="http://schemas.microsoft.com/office/powerpoint/2010/main" val="117296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F41F9-28B0-EBEB-419F-E4F20D4C3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81967-6475-51BC-D4CE-F5ED427584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20665-D01B-B9D9-4C7B-91402DBAF4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C3BAB1-63EA-8354-F0C6-9870C0811CC2}"/>
              </a:ext>
            </a:extLst>
          </p:cNvPr>
          <p:cNvSpPr>
            <a:spLocks noGrp="1"/>
          </p:cNvSpPr>
          <p:nvPr>
            <p:ph type="sldNum" sz="quarter" idx="5"/>
          </p:nvPr>
        </p:nvSpPr>
        <p:spPr/>
        <p:txBody>
          <a:bodyPr/>
          <a:lstStyle/>
          <a:p>
            <a:fld id="{84CFE996-490F-4D4E-B4D2-59B115006EF4}" type="slidenum">
              <a:rPr lang="en-US" smtClean="0"/>
              <a:t>8</a:t>
            </a:fld>
            <a:endParaRPr lang="en-US"/>
          </a:p>
        </p:txBody>
      </p:sp>
    </p:spTree>
    <p:extLst>
      <p:ext uri="{BB962C8B-B14F-4D97-AF65-F5344CB8AC3E}">
        <p14:creationId xmlns:p14="http://schemas.microsoft.com/office/powerpoint/2010/main" val="3127782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92870-0773-2B9C-40E5-D88D0E8A9C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C3D7E-0B9F-376E-02D2-8370BBECC0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3E3027-AC27-017D-A91E-AA74E2A9E7D3}"/>
              </a:ext>
            </a:extLst>
          </p:cNvPr>
          <p:cNvSpPr>
            <a:spLocks noGrp="1"/>
          </p:cNvSpPr>
          <p:nvPr>
            <p:ph type="body" idx="1"/>
          </p:nvPr>
        </p:nvSpPr>
        <p:spPr/>
        <p:txBody>
          <a:bodyPr/>
          <a:lstStyle/>
          <a:p>
            <a:endParaRPr lang="en-US" sz="2000">
              <a:ea typeface="Calibri"/>
              <a:cs typeface="Calibri"/>
            </a:endParaRPr>
          </a:p>
        </p:txBody>
      </p:sp>
      <p:sp>
        <p:nvSpPr>
          <p:cNvPr id="4" name="Slide Number Placeholder 3">
            <a:extLst>
              <a:ext uri="{FF2B5EF4-FFF2-40B4-BE49-F238E27FC236}">
                <a16:creationId xmlns:a16="http://schemas.microsoft.com/office/drawing/2014/main" id="{B9AB814D-0460-1710-EBE8-BF43380B72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DAFD61-0882-4000-BEE6-38B32A30D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907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03529-4CE4-1CE9-BBE4-F5F73E85D4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E8518-36F3-D0DF-6593-5295209616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8CF847-AE3F-7FC8-D618-A2C6CF0CC457}"/>
              </a:ext>
            </a:extLst>
          </p:cNvPr>
          <p:cNvSpPr>
            <a:spLocks noGrp="1"/>
          </p:cNvSpPr>
          <p:nvPr>
            <p:ph type="body" idx="1"/>
          </p:nvPr>
        </p:nvSpPr>
        <p:spPr/>
        <p:txBody>
          <a:bodyPr/>
          <a:lstStyle/>
          <a:p>
            <a:r>
              <a:rPr lang="en-US" sz="2000"/>
              <a:t>2020 Dr Schield </a:t>
            </a:r>
          </a:p>
          <a:p>
            <a:endParaRPr lang="en-US" sz="2000"/>
          </a:p>
          <a:p>
            <a:r>
              <a:rPr lang="en-US" sz="2000"/>
              <a:t>The changes started prior to July 2021, with pressure for RMAC to change programming to serve youth that were more Acute and needed a safety net.</a:t>
            </a:r>
          </a:p>
          <a:p>
            <a:endParaRPr lang="en-US" sz="2000"/>
          </a:p>
          <a:p>
            <a:r>
              <a:rPr lang="en-US" sz="2000"/>
              <a:t>Where other in state facilities were not accepting youth, the direction was moving RMAC into a position of serving the most complex youth in ND. Such as those denied by all other facilities. There as a group formed and starting around July 2021 meetings regularly were scheduled to update the admissions process and programming of RMAC to make this transition. </a:t>
            </a:r>
          </a:p>
          <a:p>
            <a:endParaRPr lang="en-US" sz="2000"/>
          </a:p>
          <a:p>
            <a:r>
              <a:rPr lang="en-US" sz="2000"/>
              <a:t>The challenge was early on very few on the team had PRTF or system of care experience…</a:t>
            </a:r>
          </a:p>
        </p:txBody>
      </p:sp>
      <p:sp>
        <p:nvSpPr>
          <p:cNvPr id="4" name="Slide Number Placeholder 3">
            <a:extLst>
              <a:ext uri="{FF2B5EF4-FFF2-40B4-BE49-F238E27FC236}">
                <a16:creationId xmlns:a16="http://schemas.microsoft.com/office/drawing/2014/main" id="{553A9046-7254-A08E-BC0C-68A6735DFA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DAFD61-0882-4000-BEE6-38B32A30D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845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F65E7-5827-B05C-BD45-345146CFD9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F369B-64D3-22FA-1B71-2D2245C34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AA72F3-8708-2445-E76B-CE2874912064}"/>
              </a:ext>
            </a:extLst>
          </p:cNvPr>
          <p:cNvSpPr>
            <a:spLocks noGrp="1"/>
          </p:cNvSpPr>
          <p:nvPr>
            <p:ph type="body" idx="1"/>
          </p:nvPr>
        </p:nvSpPr>
        <p:spPr/>
        <p:txBody>
          <a:bodyPr/>
          <a:lstStyle/>
          <a:p>
            <a:r>
              <a:rPr lang="en-US" sz="2000" dirty="0">
                <a:ea typeface="Calibri"/>
                <a:cs typeface="Calibri"/>
              </a:rPr>
              <a:t>Data shows steady increases in total youth served, particularly in 2024-early 2025</a:t>
            </a:r>
          </a:p>
        </p:txBody>
      </p:sp>
      <p:sp>
        <p:nvSpPr>
          <p:cNvPr id="4" name="Slide Number Placeholder 3">
            <a:extLst>
              <a:ext uri="{FF2B5EF4-FFF2-40B4-BE49-F238E27FC236}">
                <a16:creationId xmlns:a16="http://schemas.microsoft.com/office/drawing/2014/main" id="{99C28047-6AD5-EE3D-A60A-8888B5EB9A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DAFD61-0882-4000-BEE6-38B32A30D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403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4C619-1761-4150-BD95-1ADF852FB0A9}"/>
              </a:ext>
            </a:extLst>
          </p:cNvPr>
          <p:cNvSpPr>
            <a:spLocks noGrp="1"/>
          </p:cNvSpPr>
          <p:nvPr>
            <p:ph type="ctrTitle"/>
          </p:nvPr>
        </p:nvSpPr>
        <p:spPr>
          <a:xfrm>
            <a:off x="470936" y="5367033"/>
            <a:ext cx="6954235" cy="709249"/>
          </a:xfrm>
        </p:spPr>
        <p:txBody>
          <a:bodyPr anchor="b">
            <a:normAutofit/>
          </a:bodyPr>
          <a:lstStyle>
            <a:lvl1pPr algn="l">
              <a:defRPr sz="4000" b="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E3AB7441-AD4E-4F13-9FAD-E4A37B7D9197}"/>
              </a:ext>
            </a:extLst>
          </p:cNvPr>
          <p:cNvSpPr>
            <a:spLocks noGrp="1"/>
          </p:cNvSpPr>
          <p:nvPr>
            <p:ph type="subTitle" idx="1"/>
          </p:nvPr>
        </p:nvSpPr>
        <p:spPr>
          <a:xfrm>
            <a:off x="470936" y="6047335"/>
            <a:ext cx="6954235" cy="46380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Shape&#10;&#10;Description automatically generated with medium confidence">
            <a:extLst>
              <a:ext uri="{FF2B5EF4-FFF2-40B4-BE49-F238E27FC236}">
                <a16:creationId xmlns:a16="http://schemas.microsoft.com/office/drawing/2014/main" id="{B541FAD7-E9E4-4081-8DB3-BE66FE945D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145" y="5483498"/>
            <a:ext cx="3956312" cy="902210"/>
          </a:xfrm>
          <a:prstGeom prst="rect">
            <a:avLst/>
          </a:prstGeom>
        </p:spPr>
      </p:pic>
      <p:sp>
        <p:nvSpPr>
          <p:cNvPr id="13" name="Picture Placeholder 11">
            <a:extLst>
              <a:ext uri="{FF2B5EF4-FFF2-40B4-BE49-F238E27FC236}">
                <a16:creationId xmlns:a16="http://schemas.microsoft.com/office/drawing/2014/main" id="{CA9E8D5E-6CB0-42A4-9C78-60FF626EF3BC}"/>
              </a:ext>
            </a:extLst>
          </p:cNvPr>
          <p:cNvSpPr>
            <a:spLocks noGrp="1"/>
          </p:cNvSpPr>
          <p:nvPr>
            <p:ph type="pic" sz="quarter" idx="10"/>
          </p:nvPr>
        </p:nvSpPr>
        <p:spPr>
          <a:xfrm>
            <a:off x="0" y="0"/>
            <a:ext cx="12192000" cy="5006017"/>
          </a:xfrm>
        </p:spPr>
        <p:txBody>
          <a:bodyPr/>
          <a:lstStyle/>
          <a:p>
            <a:endParaRPr lang="en-US"/>
          </a:p>
        </p:txBody>
      </p:sp>
    </p:spTree>
    <p:extLst>
      <p:ext uri="{BB962C8B-B14F-4D97-AF65-F5344CB8AC3E}">
        <p14:creationId xmlns:p14="http://schemas.microsoft.com/office/powerpoint/2010/main" val="293699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5907217-0406-4A3C-ACAB-9030E07EDFCA}"/>
              </a:ext>
            </a:extLst>
          </p:cNvPr>
          <p:cNvSpPr>
            <a:spLocks noGrp="1"/>
          </p:cNvSpPr>
          <p:nvPr>
            <p:ph idx="1"/>
          </p:nvPr>
        </p:nvSpPr>
        <p:spPr>
          <a:xfrm>
            <a:off x="451719" y="2012949"/>
            <a:ext cx="6729009" cy="3816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4C3AFE71-1B77-471D-8E0E-F16A14C62C3D}"/>
              </a:ext>
            </a:extLst>
          </p:cNvPr>
          <p:cNvSpPr>
            <a:spLocks noGrp="1"/>
          </p:cNvSpPr>
          <p:nvPr>
            <p:ph type="pic" sz="quarter" idx="10"/>
          </p:nvPr>
        </p:nvSpPr>
        <p:spPr>
          <a:xfrm>
            <a:off x="7670104" y="1586751"/>
            <a:ext cx="4521896" cy="5271249"/>
          </a:xfrm>
        </p:spPr>
        <p:txBody>
          <a:bodyPr/>
          <a:lstStyle/>
          <a:p>
            <a:endParaRPr lang="en-US"/>
          </a:p>
        </p:txBody>
      </p:sp>
      <p:sp>
        <p:nvSpPr>
          <p:cNvPr id="13" name="Rectangle 12">
            <a:extLst>
              <a:ext uri="{FF2B5EF4-FFF2-40B4-BE49-F238E27FC236}">
                <a16:creationId xmlns:a16="http://schemas.microsoft.com/office/drawing/2014/main" id="{7E751AEC-ADAA-4EFA-A172-4F1EF51C6620}"/>
              </a:ext>
            </a:extLst>
          </p:cNvPr>
          <p:cNvSpPr/>
          <p:nvPr userDrawn="1"/>
        </p:nvSpPr>
        <p:spPr>
          <a:xfrm>
            <a:off x="0" y="0"/>
            <a:ext cx="12192000" cy="1586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4DA51C9-D9F8-498A-81A8-DE033E6451AE}"/>
              </a:ext>
            </a:extLst>
          </p:cNvPr>
          <p:cNvSpPr>
            <a:spLocks noGrp="1"/>
          </p:cNvSpPr>
          <p:nvPr>
            <p:ph type="title"/>
          </p:nvPr>
        </p:nvSpPr>
        <p:spPr>
          <a:xfrm>
            <a:off x="451720" y="518738"/>
            <a:ext cx="11288560" cy="549275"/>
          </a:xfrm>
        </p:spPr>
        <p:txBody>
          <a:bodyPr/>
          <a:lstStyle>
            <a:lvl1pPr>
              <a:defRPr>
                <a:solidFill>
                  <a:schemeClr val="tx2"/>
                </a:solidFill>
              </a:defRPr>
            </a:lvl1pPr>
          </a:lstStyle>
          <a:p>
            <a:r>
              <a:rPr lang="en-US"/>
              <a:t>Click to edit Master title style</a:t>
            </a:r>
          </a:p>
        </p:txBody>
      </p:sp>
      <p:pic>
        <p:nvPicPr>
          <p:cNvPr id="16" name="Picture 15" descr="Shape&#10;&#10;Description automatically generated with medium confidence">
            <a:extLst>
              <a:ext uri="{FF2B5EF4-FFF2-40B4-BE49-F238E27FC236}">
                <a16:creationId xmlns:a16="http://schemas.microsoft.com/office/drawing/2014/main" id="{2CF557B9-E6EE-4C85-AE8A-10579683D9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945" y="6038519"/>
            <a:ext cx="2417874" cy="551380"/>
          </a:xfrm>
          <a:prstGeom prst="rect">
            <a:avLst/>
          </a:prstGeom>
        </p:spPr>
      </p:pic>
    </p:spTree>
    <p:extLst>
      <p:ext uri="{BB962C8B-B14F-4D97-AF65-F5344CB8AC3E}">
        <p14:creationId xmlns:p14="http://schemas.microsoft.com/office/powerpoint/2010/main" val="209258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BA8A6A1-D7FD-4814-9AA6-C556BAE530E8}"/>
              </a:ext>
            </a:extLst>
          </p:cNvPr>
          <p:cNvSpPr>
            <a:spLocks noGrp="1"/>
          </p:cNvSpPr>
          <p:nvPr>
            <p:ph idx="1"/>
          </p:nvPr>
        </p:nvSpPr>
        <p:spPr>
          <a:xfrm>
            <a:off x="451720" y="2051049"/>
            <a:ext cx="11288560" cy="3765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DDC1CAE3-942F-49ED-ABF3-2044D1150318}"/>
              </a:ext>
            </a:extLst>
          </p:cNvPr>
          <p:cNvSpPr/>
          <p:nvPr userDrawn="1"/>
        </p:nvSpPr>
        <p:spPr>
          <a:xfrm>
            <a:off x="0" y="0"/>
            <a:ext cx="12192000" cy="1586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A9E416AF-11A8-4B5A-9861-FB8C987A0F0B}"/>
              </a:ext>
            </a:extLst>
          </p:cNvPr>
          <p:cNvSpPr>
            <a:spLocks noGrp="1"/>
          </p:cNvSpPr>
          <p:nvPr>
            <p:ph type="title"/>
          </p:nvPr>
        </p:nvSpPr>
        <p:spPr>
          <a:xfrm>
            <a:off x="451720" y="518738"/>
            <a:ext cx="11288560" cy="549275"/>
          </a:xfrm>
        </p:spPr>
        <p:txBody>
          <a:bodyPr/>
          <a:lstStyle>
            <a:lvl1pPr>
              <a:defRPr>
                <a:solidFill>
                  <a:schemeClr val="tx2"/>
                </a:solidFill>
              </a:defRPr>
            </a:lvl1pPr>
          </a:lstStyle>
          <a:p>
            <a:r>
              <a:rPr lang="en-US"/>
              <a:t>Click to edit Master title style</a:t>
            </a:r>
          </a:p>
        </p:txBody>
      </p:sp>
      <p:pic>
        <p:nvPicPr>
          <p:cNvPr id="16" name="Picture 15" descr="Shape&#10;&#10;Description automatically generated with medium confidence">
            <a:extLst>
              <a:ext uri="{FF2B5EF4-FFF2-40B4-BE49-F238E27FC236}">
                <a16:creationId xmlns:a16="http://schemas.microsoft.com/office/drawing/2014/main" id="{1E090750-F76B-479F-89DA-10DD48B286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Tree>
    <p:extLst>
      <p:ext uri="{BB962C8B-B14F-4D97-AF65-F5344CB8AC3E}">
        <p14:creationId xmlns:p14="http://schemas.microsoft.com/office/powerpoint/2010/main" val="2795015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CA6CAE-543D-4647-9668-B46807E3E7C0}"/>
              </a:ext>
            </a:extLst>
          </p:cNvPr>
          <p:cNvSpPr/>
          <p:nvPr userDrawn="1"/>
        </p:nvSpPr>
        <p:spPr>
          <a:xfrm>
            <a:off x="6976213" y="-1"/>
            <a:ext cx="5215787"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BF5C8DD1-3312-485F-992D-F2EBB0F1D981}"/>
              </a:ext>
            </a:extLst>
          </p:cNvPr>
          <p:cNvSpPr>
            <a:spLocks noGrp="1"/>
          </p:cNvSpPr>
          <p:nvPr>
            <p:ph idx="1"/>
          </p:nvPr>
        </p:nvSpPr>
        <p:spPr>
          <a:xfrm>
            <a:off x="835068" y="2076448"/>
            <a:ext cx="5260932" cy="3740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13377052-EB51-47D3-992F-93DB4DAA4129}"/>
              </a:ext>
            </a:extLst>
          </p:cNvPr>
          <p:cNvSpPr>
            <a:spLocks noGrp="1"/>
          </p:cNvSpPr>
          <p:nvPr>
            <p:ph type="pic" sz="quarter" idx="10"/>
          </p:nvPr>
        </p:nvSpPr>
        <p:spPr>
          <a:xfrm>
            <a:off x="6456645" y="2076449"/>
            <a:ext cx="5257800" cy="4302125"/>
          </a:xfrm>
        </p:spPr>
        <p:txBody>
          <a:bodyPr/>
          <a:lstStyle/>
          <a:p>
            <a:endParaRPr lang="en-US"/>
          </a:p>
        </p:txBody>
      </p:sp>
      <p:sp>
        <p:nvSpPr>
          <p:cNvPr id="12" name="Rectangle 11">
            <a:extLst>
              <a:ext uri="{FF2B5EF4-FFF2-40B4-BE49-F238E27FC236}">
                <a16:creationId xmlns:a16="http://schemas.microsoft.com/office/drawing/2014/main" id="{18177EDA-D594-41BB-A8ED-27AF29F53C72}"/>
              </a:ext>
            </a:extLst>
          </p:cNvPr>
          <p:cNvSpPr/>
          <p:nvPr userDrawn="1"/>
        </p:nvSpPr>
        <p:spPr>
          <a:xfrm>
            <a:off x="0" y="0"/>
            <a:ext cx="12192000" cy="1586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4D42B59E-68A4-42DC-9F80-CC3B9F41A91E}"/>
              </a:ext>
            </a:extLst>
          </p:cNvPr>
          <p:cNvSpPr>
            <a:spLocks noGrp="1"/>
          </p:cNvSpPr>
          <p:nvPr>
            <p:ph type="title" hasCustomPrompt="1"/>
          </p:nvPr>
        </p:nvSpPr>
        <p:spPr>
          <a:xfrm>
            <a:off x="451720" y="518738"/>
            <a:ext cx="11288560" cy="549275"/>
          </a:xfrm>
        </p:spPr>
        <p:txBody>
          <a:bodyPr/>
          <a:lstStyle>
            <a:lvl1pPr>
              <a:defRPr b="0">
                <a:solidFill>
                  <a:schemeClr val="accent1"/>
                </a:solidFill>
              </a:defRPr>
            </a:lvl1pPr>
          </a:lstStyle>
          <a:p>
            <a:r>
              <a:rPr lang="en-US"/>
              <a:t>Click to edit slide master</a:t>
            </a:r>
          </a:p>
        </p:txBody>
      </p:sp>
      <p:pic>
        <p:nvPicPr>
          <p:cNvPr id="15" name="Picture 14" descr="Shape&#10;&#10;Description automatically generated with medium confidence">
            <a:extLst>
              <a:ext uri="{FF2B5EF4-FFF2-40B4-BE49-F238E27FC236}">
                <a16:creationId xmlns:a16="http://schemas.microsoft.com/office/drawing/2014/main" id="{E968ED59-E778-4927-8257-3314BA822B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945" y="6038519"/>
            <a:ext cx="2417874" cy="551380"/>
          </a:xfrm>
          <a:prstGeom prst="rect">
            <a:avLst/>
          </a:prstGeom>
        </p:spPr>
      </p:pic>
    </p:spTree>
    <p:extLst>
      <p:ext uri="{BB962C8B-B14F-4D97-AF65-F5344CB8AC3E}">
        <p14:creationId xmlns:p14="http://schemas.microsoft.com/office/powerpoint/2010/main" val="1692414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763635B-C757-4AFE-B15F-FDBDD9EEB50E}"/>
              </a:ext>
            </a:extLst>
          </p:cNvPr>
          <p:cNvSpPr>
            <a:spLocks noGrp="1"/>
          </p:cNvSpPr>
          <p:nvPr>
            <p:ph idx="1"/>
          </p:nvPr>
        </p:nvSpPr>
        <p:spPr>
          <a:xfrm>
            <a:off x="6092868" y="2038349"/>
            <a:ext cx="5647412" cy="43021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EEBFAD42-E612-4529-9227-D98E92042424}"/>
              </a:ext>
            </a:extLst>
          </p:cNvPr>
          <p:cNvSpPr/>
          <p:nvPr userDrawn="1"/>
        </p:nvSpPr>
        <p:spPr>
          <a:xfrm>
            <a:off x="0" y="1586751"/>
            <a:ext cx="5260932" cy="52712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8">
            <a:extLst>
              <a:ext uri="{FF2B5EF4-FFF2-40B4-BE49-F238E27FC236}">
                <a16:creationId xmlns:a16="http://schemas.microsoft.com/office/drawing/2014/main" id="{5DFC965B-2003-45AD-8220-2964CA8EFE33}"/>
              </a:ext>
            </a:extLst>
          </p:cNvPr>
          <p:cNvSpPr>
            <a:spLocks noGrp="1"/>
          </p:cNvSpPr>
          <p:nvPr>
            <p:ph type="pic" sz="quarter" idx="10"/>
          </p:nvPr>
        </p:nvSpPr>
        <p:spPr>
          <a:xfrm>
            <a:off x="419100" y="2038350"/>
            <a:ext cx="5257800" cy="4302125"/>
          </a:xfrm>
        </p:spPr>
        <p:txBody>
          <a:bodyPr/>
          <a:lstStyle/>
          <a:p>
            <a:endParaRPr lang="en-US"/>
          </a:p>
        </p:txBody>
      </p:sp>
      <p:sp>
        <p:nvSpPr>
          <p:cNvPr id="11" name="Rectangle 10">
            <a:extLst>
              <a:ext uri="{FF2B5EF4-FFF2-40B4-BE49-F238E27FC236}">
                <a16:creationId xmlns:a16="http://schemas.microsoft.com/office/drawing/2014/main" id="{ABFAA68B-0ADA-416D-A2AF-2503975773E4}"/>
              </a:ext>
            </a:extLst>
          </p:cNvPr>
          <p:cNvSpPr/>
          <p:nvPr userDrawn="1"/>
        </p:nvSpPr>
        <p:spPr>
          <a:xfrm>
            <a:off x="0" y="0"/>
            <a:ext cx="12192000" cy="1586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58911CE4-579D-4A1B-B313-CF6F8E1A3085}"/>
              </a:ext>
            </a:extLst>
          </p:cNvPr>
          <p:cNvSpPr>
            <a:spLocks noGrp="1"/>
          </p:cNvSpPr>
          <p:nvPr>
            <p:ph type="title"/>
          </p:nvPr>
        </p:nvSpPr>
        <p:spPr>
          <a:xfrm>
            <a:off x="451720" y="518738"/>
            <a:ext cx="11288560" cy="549275"/>
          </a:xfrm>
        </p:spPr>
        <p:txBody>
          <a:bodyPr/>
          <a:lstStyle>
            <a:lvl1pPr>
              <a:defRPr>
                <a:solidFill>
                  <a:schemeClr val="accent1"/>
                </a:solidFill>
              </a:defRPr>
            </a:lvl1pPr>
          </a:lstStyle>
          <a:p>
            <a:r>
              <a:rPr lang="en-US"/>
              <a:t>Click to edit Master title style</a:t>
            </a:r>
          </a:p>
        </p:txBody>
      </p:sp>
      <p:pic>
        <p:nvPicPr>
          <p:cNvPr id="13" name="Picture 12" descr="Shape&#10;&#10;Description automatically generated with medium confidence">
            <a:extLst>
              <a:ext uri="{FF2B5EF4-FFF2-40B4-BE49-F238E27FC236}">
                <a16:creationId xmlns:a16="http://schemas.microsoft.com/office/drawing/2014/main" id="{F0F185E6-4C85-474B-97B7-9FED06CB6D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Tree>
    <p:extLst>
      <p:ext uri="{BB962C8B-B14F-4D97-AF65-F5344CB8AC3E}">
        <p14:creationId xmlns:p14="http://schemas.microsoft.com/office/powerpoint/2010/main" val="2358571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54F11D3B-A2BB-4361-8692-0A418C1FE965}"/>
              </a:ext>
            </a:extLst>
          </p:cNvPr>
          <p:cNvSpPr>
            <a:spLocks noGrp="1"/>
          </p:cNvSpPr>
          <p:nvPr>
            <p:ph idx="1"/>
          </p:nvPr>
        </p:nvSpPr>
        <p:spPr>
          <a:xfrm>
            <a:off x="669968" y="2197099"/>
            <a:ext cx="5647412" cy="3644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8D0D43D2-C00D-4EDC-A0A6-4A796350AACC}"/>
              </a:ext>
            </a:extLst>
          </p:cNvPr>
          <p:cNvSpPr/>
          <p:nvPr userDrawn="1"/>
        </p:nvSpPr>
        <p:spPr>
          <a:xfrm>
            <a:off x="6931068" y="0"/>
            <a:ext cx="5260932" cy="68713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7CF62A01-2BCD-4541-9C4D-F91D56403DF3}"/>
              </a:ext>
            </a:extLst>
          </p:cNvPr>
          <p:cNvSpPr>
            <a:spLocks noGrp="1"/>
          </p:cNvSpPr>
          <p:nvPr>
            <p:ph type="title"/>
          </p:nvPr>
        </p:nvSpPr>
        <p:spPr>
          <a:xfrm>
            <a:off x="669968" y="479394"/>
            <a:ext cx="5647412" cy="1678362"/>
          </a:xfrm>
        </p:spPr>
        <p:txBody>
          <a:bodyPr/>
          <a:lstStyle>
            <a:lvl1pPr>
              <a:defRPr>
                <a:solidFill>
                  <a:schemeClr val="accent2"/>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6126B692-BD24-46FF-A1BE-42D04AE21661}"/>
              </a:ext>
            </a:extLst>
          </p:cNvPr>
          <p:cNvSpPr>
            <a:spLocks noGrp="1"/>
          </p:cNvSpPr>
          <p:nvPr>
            <p:ph idx="10"/>
          </p:nvPr>
        </p:nvSpPr>
        <p:spPr>
          <a:xfrm>
            <a:off x="7398620" y="479394"/>
            <a:ext cx="4386980" cy="5886481"/>
          </a:xfrm>
        </p:spPr>
        <p:txBody>
          <a:bodyPr/>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Shape&#10;&#10;Description automatically generated with medium confidence">
            <a:extLst>
              <a:ext uri="{FF2B5EF4-FFF2-40B4-BE49-F238E27FC236}">
                <a16:creationId xmlns:a16="http://schemas.microsoft.com/office/drawing/2014/main" id="{903E37F5-B382-4997-9F71-C09CBBEBAB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945" y="6038519"/>
            <a:ext cx="2417874" cy="551380"/>
          </a:xfrm>
          <a:prstGeom prst="rect">
            <a:avLst/>
          </a:prstGeom>
        </p:spPr>
      </p:pic>
    </p:spTree>
    <p:extLst>
      <p:ext uri="{BB962C8B-B14F-4D97-AF65-F5344CB8AC3E}">
        <p14:creationId xmlns:p14="http://schemas.microsoft.com/office/powerpoint/2010/main" val="1352747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4C619-1761-4150-BD95-1ADF852FB0A9}"/>
              </a:ext>
            </a:extLst>
          </p:cNvPr>
          <p:cNvSpPr>
            <a:spLocks noGrp="1"/>
          </p:cNvSpPr>
          <p:nvPr>
            <p:ph type="ctrTitle"/>
          </p:nvPr>
        </p:nvSpPr>
        <p:spPr>
          <a:xfrm>
            <a:off x="470936" y="5367033"/>
            <a:ext cx="6954235" cy="709249"/>
          </a:xfrm>
        </p:spPr>
        <p:txBody>
          <a:bodyPr anchor="b">
            <a:normAutofit/>
          </a:bodyPr>
          <a:lstStyle>
            <a:lvl1pPr algn="l">
              <a:defRPr sz="4000" b="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E3AB7441-AD4E-4F13-9FAD-E4A37B7D9197}"/>
              </a:ext>
            </a:extLst>
          </p:cNvPr>
          <p:cNvSpPr>
            <a:spLocks noGrp="1"/>
          </p:cNvSpPr>
          <p:nvPr>
            <p:ph type="subTitle" idx="1"/>
          </p:nvPr>
        </p:nvSpPr>
        <p:spPr>
          <a:xfrm>
            <a:off x="470936" y="6047335"/>
            <a:ext cx="6954235" cy="46380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Shape&#10;&#10;Description automatically generated with medium confidence">
            <a:extLst>
              <a:ext uri="{FF2B5EF4-FFF2-40B4-BE49-F238E27FC236}">
                <a16:creationId xmlns:a16="http://schemas.microsoft.com/office/drawing/2014/main" id="{B541FAD7-E9E4-4081-8DB3-BE66FE945D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145" y="5483498"/>
            <a:ext cx="3956312" cy="902210"/>
          </a:xfrm>
          <a:prstGeom prst="rect">
            <a:avLst/>
          </a:prstGeom>
        </p:spPr>
      </p:pic>
      <p:sp>
        <p:nvSpPr>
          <p:cNvPr id="13" name="Picture Placeholder 11">
            <a:extLst>
              <a:ext uri="{FF2B5EF4-FFF2-40B4-BE49-F238E27FC236}">
                <a16:creationId xmlns:a16="http://schemas.microsoft.com/office/drawing/2014/main" id="{CA9E8D5E-6CB0-42A4-9C78-60FF626EF3BC}"/>
              </a:ext>
            </a:extLst>
          </p:cNvPr>
          <p:cNvSpPr>
            <a:spLocks noGrp="1"/>
          </p:cNvSpPr>
          <p:nvPr>
            <p:ph type="pic" sz="quarter" idx="10"/>
          </p:nvPr>
        </p:nvSpPr>
        <p:spPr>
          <a:xfrm>
            <a:off x="0" y="0"/>
            <a:ext cx="12192000" cy="5006017"/>
          </a:xfrm>
        </p:spPr>
        <p:txBody>
          <a:bodyPr/>
          <a:lstStyle/>
          <a:p>
            <a:endParaRPr lang="en-US"/>
          </a:p>
        </p:txBody>
      </p:sp>
    </p:spTree>
    <p:extLst>
      <p:ext uri="{BB962C8B-B14F-4D97-AF65-F5344CB8AC3E}">
        <p14:creationId xmlns:p14="http://schemas.microsoft.com/office/powerpoint/2010/main" val="3481748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mage Fade Right">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612584F5-0E68-47EC-9914-4F57CE2EE087}"/>
              </a:ext>
            </a:extLst>
          </p:cNvPr>
          <p:cNvSpPr>
            <a:spLocks noGrp="1"/>
          </p:cNvSpPr>
          <p:nvPr>
            <p:ph type="pic" sz="quarter" idx="11"/>
          </p:nvPr>
        </p:nvSpPr>
        <p:spPr>
          <a:xfrm>
            <a:off x="6096000" y="0"/>
            <a:ext cx="6096000" cy="6858000"/>
          </a:xfrm>
        </p:spPr>
        <p:txBody>
          <a:bodyPr/>
          <a:lstStyle/>
          <a:p>
            <a:endParaRPr lang="en-US"/>
          </a:p>
        </p:txBody>
      </p:sp>
      <p:sp>
        <p:nvSpPr>
          <p:cNvPr id="50" name="Picture Placeholder 23">
            <a:extLst>
              <a:ext uri="{FF2B5EF4-FFF2-40B4-BE49-F238E27FC236}">
                <a16:creationId xmlns:a16="http://schemas.microsoft.com/office/drawing/2014/main" id="{20928731-D17A-41D7-A61E-B5DCBD2CF173}"/>
              </a:ext>
            </a:extLst>
          </p:cNvPr>
          <p:cNvSpPr>
            <a:spLocks noGrp="1" noChangeAspect="1"/>
          </p:cNvSpPr>
          <p:nvPr>
            <p:ph type="pic" sz="quarter" idx="12"/>
          </p:nvPr>
        </p:nvSpPr>
        <p:spPr>
          <a:xfrm>
            <a:off x="5308599" y="0"/>
            <a:ext cx="3505201" cy="6858000"/>
          </a:xfrm>
          <a:blipFill>
            <a:blip r:embed="rId2"/>
            <a:stretch>
              <a:fillRect/>
            </a:stretch>
          </a:blipFill>
          <a:ln>
            <a:noFill/>
          </a:ln>
        </p:spPr>
        <p:txBody>
          <a:bodyPr>
            <a:noAutofit/>
          </a:bodyPr>
          <a:lstStyle>
            <a:lvl1pPr>
              <a:defRPr>
                <a:noFill/>
              </a:defRPr>
            </a:lvl1pPr>
          </a:lstStyle>
          <a:p>
            <a:endParaRPr lang="en-US"/>
          </a:p>
        </p:txBody>
      </p:sp>
      <p:sp>
        <p:nvSpPr>
          <p:cNvPr id="2" name="Title 1">
            <a:extLst>
              <a:ext uri="{FF2B5EF4-FFF2-40B4-BE49-F238E27FC236}">
                <a16:creationId xmlns:a16="http://schemas.microsoft.com/office/drawing/2014/main" id="{5BB77432-49F8-4AE4-96D7-62C939EF0D4B}"/>
              </a:ext>
            </a:extLst>
          </p:cNvPr>
          <p:cNvSpPr>
            <a:spLocks noGrp="1"/>
          </p:cNvSpPr>
          <p:nvPr>
            <p:ph type="title"/>
          </p:nvPr>
        </p:nvSpPr>
        <p:spPr>
          <a:xfrm>
            <a:off x="824753" y="651280"/>
            <a:ext cx="4921420" cy="1477122"/>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17D207D3-2FDA-4237-941E-6FC5E52C6CA0}"/>
              </a:ext>
            </a:extLst>
          </p:cNvPr>
          <p:cNvSpPr>
            <a:spLocks noGrp="1"/>
          </p:cNvSpPr>
          <p:nvPr>
            <p:ph idx="10"/>
          </p:nvPr>
        </p:nvSpPr>
        <p:spPr>
          <a:xfrm>
            <a:off x="824753" y="2315969"/>
            <a:ext cx="4921420" cy="3516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3" name="Picture 52" descr="Shape&#10;&#10;Description automatically generated with medium confidence">
            <a:extLst>
              <a:ext uri="{FF2B5EF4-FFF2-40B4-BE49-F238E27FC236}">
                <a16:creationId xmlns:a16="http://schemas.microsoft.com/office/drawing/2014/main" id="{BE23184D-6A0D-4806-9189-D2C4DB34B0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9945" y="6038519"/>
            <a:ext cx="2417874" cy="551380"/>
          </a:xfrm>
          <a:prstGeom prst="rect">
            <a:avLst/>
          </a:prstGeom>
        </p:spPr>
      </p:pic>
    </p:spTree>
    <p:extLst>
      <p:ext uri="{BB962C8B-B14F-4D97-AF65-F5344CB8AC3E}">
        <p14:creationId xmlns:p14="http://schemas.microsoft.com/office/powerpoint/2010/main" val="184431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Fade Left">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612584F5-0E68-47EC-9914-4F57CE2EE087}"/>
              </a:ext>
            </a:extLst>
          </p:cNvPr>
          <p:cNvSpPr>
            <a:spLocks noGrp="1"/>
          </p:cNvSpPr>
          <p:nvPr>
            <p:ph type="pic" sz="quarter" idx="11"/>
          </p:nvPr>
        </p:nvSpPr>
        <p:spPr>
          <a:xfrm>
            <a:off x="0" y="-2"/>
            <a:ext cx="6096000" cy="6858002"/>
          </a:xfrm>
        </p:spPr>
        <p:txBody>
          <a:bodyPr/>
          <a:lstStyle/>
          <a:p>
            <a:endParaRPr lang="en-US"/>
          </a:p>
        </p:txBody>
      </p:sp>
      <p:sp>
        <p:nvSpPr>
          <p:cNvPr id="50" name="Picture Placeholder 23">
            <a:extLst>
              <a:ext uri="{FF2B5EF4-FFF2-40B4-BE49-F238E27FC236}">
                <a16:creationId xmlns:a16="http://schemas.microsoft.com/office/drawing/2014/main" id="{20928731-D17A-41D7-A61E-B5DCBD2CF173}"/>
              </a:ext>
            </a:extLst>
          </p:cNvPr>
          <p:cNvSpPr>
            <a:spLocks noGrp="1" noChangeAspect="1"/>
          </p:cNvSpPr>
          <p:nvPr>
            <p:ph type="pic" sz="quarter" idx="12"/>
          </p:nvPr>
        </p:nvSpPr>
        <p:spPr>
          <a:xfrm rot="10800000">
            <a:off x="3048000" y="0"/>
            <a:ext cx="3505201" cy="6858000"/>
          </a:xfrm>
          <a:blipFill>
            <a:blip r:embed="rId2"/>
            <a:stretch>
              <a:fillRect/>
            </a:stretch>
          </a:blipFill>
          <a:ln>
            <a:noFill/>
          </a:ln>
        </p:spPr>
        <p:txBody>
          <a:bodyPr>
            <a:noAutofit/>
          </a:bodyPr>
          <a:lstStyle>
            <a:lvl1pPr>
              <a:defRPr>
                <a:noFill/>
              </a:defRPr>
            </a:lvl1pPr>
          </a:lstStyle>
          <a:p>
            <a:endParaRPr lang="en-US"/>
          </a:p>
        </p:txBody>
      </p:sp>
      <p:sp>
        <p:nvSpPr>
          <p:cNvPr id="2" name="Title 1">
            <a:extLst>
              <a:ext uri="{FF2B5EF4-FFF2-40B4-BE49-F238E27FC236}">
                <a16:creationId xmlns:a16="http://schemas.microsoft.com/office/drawing/2014/main" id="{5BB77432-49F8-4AE4-96D7-62C939EF0D4B}"/>
              </a:ext>
            </a:extLst>
          </p:cNvPr>
          <p:cNvSpPr>
            <a:spLocks noGrp="1"/>
          </p:cNvSpPr>
          <p:nvPr>
            <p:ph type="title"/>
          </p:nvPr>
        </p:nvSpPr>
        <p:spPr>
          <a:xfrm>
            <a:off x="6374653" y="651280"/>
            <a:ext cx="4921420" cy="1477122"/>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17D207D3-2FDA-4237-941E-6FC5E52C6CA0}"/>
              </a:ext>
            </a:extLst>
          </p:cNvPr>
          <p:cNvSpPr>
            <a:spLocks noGrp="1"/>
          </p:cNvSpPr>
          <p:nvPr>
            <p:ph idx="10"/>
          </p:nvPr>
        </p:nvSpPr>
        <p:spPr>
          <a:xfrm>
            <a:off x="6374653" y="2315969"/>
            <a:ext cx="4921420" cy="3516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Shape&#10;&#10;Description automatically generated with medium confidence">
            <a:extLst>
              <a:ext uri="{FF2B5EF4-FFF2-40B4-BE49-F238E27FC236}">
                <a16:creationId xmlns:a16="http://schemas.microsoft.com/office/drawing/2014/main" id="{BAE5C05A-5975-4552-BDCC-65D8B4EB9F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Tree>
    <p:extLst>
      <p:ext uri="{BB962C8B-B14F-4D97-AF65-F5344CB8AC3E}">
        <p14:creationId xmlns:p14="http://schemas.microsoft.com/office/powerpoint/2010/main" val="3392397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0B11C-8C59-4B28-BFE9-9758585D391E}"/>
              </a:ext>
            </a:extLst>
          </p:cNvPr>
          <p:cNvSpPr>
            <a:spLocks noGrp="1"/>
          </p:cNvSpPr>
          <p:nvPr>
            <p:ph idx="1"/>
          </p:nvPr>
        </p:nvSpPr>
        <p:spPr>
          <a:xfrm>
            <a:off x="451720" y="1485901"/>
            <a:ext cx="11288560" cy="4394200"/>
          </a:xfrm>
        </p:spPr>
        <p:txBody>
          <a:bodyPr/>
          <a:lstStyle>
            <a:lvl1pPr>
              <a:lnSpc>
                <a:spcPct val="150000"/>
              </a:lnSpc>
              <a:spcBef>
                <a:spcPts val="300"/>
              </a:spcBef>
              <a:spcAft>
                <a:spcPts val="300"/>
              </a:spcAft>
              <a:defRPr/>
            </a:lvl1pPr>
            <a:lvl2pPr>
              <a:lnSpc>
                <a:spcPct val="150000"/>
              </a:lnSpc>
              <a:spcBef>
                <a:spcPts val="300"/>
              </a:spcBef>
              <a:spcAft>
                <a:spcPts val="300"/>
              </a:spcAft>
              <a:defRPr/>
            </a:lvl2pPr>
            <a:lvl3pPr>
              <a:lnSpc>
                <a:spcPct val="150000"/>
              </a:lnSpc>
              <a:spcBef>
                <a:spcPts val="300"/>
              </a:spcBef>
              <a:spcAft>
                <a:spcPts val="300"/>
              </a:spcAft>
              <a:defRPr/>
            </a:lvl3pPr>
            <a:lvl4pPr>
              <a:lnSpc>
                <a:spcPct val="150000"/>
              </a:lnSpc>
              <a:spcBef>
                <a:spcPts val="300"/>
              </a:spcBef>
              <a:spcAft>
                <a:spcPts val="300"/>
              </a:spcAft>
              <a:defRPr/>
            </a:lvl4pPr>
            <a:lvl5pPr>
              <a:lnSpc>
                <a:spcPct val="150000"/>
              </a:lnSpc>
              <a:spcBef>
                <a:spcPts val="300"/>
              </a:spcBef>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7E021DD2-DE50-4CAC-8125-C098D342B9AE}"/>
              </a:ext>
            </a:extLst>
          </p:cNvPr>
          <p:cNvSpPr>
            <a:spLocks noGrp="1"/>
          </p:cNvSpPr>
          <p:nvPr>
            <p:ph type="title"/>
          </p:nvPr>
        </p:nvSpPr>
        <p:spPr>
          <a:xfrm>
            <a:off x="451720" y="518738"/>
            <a:ext cx="11288560" cy="549275"/>
          </a:xfrm>
        </p:spPr>
        <p:txBody>
          <a:bodyPr/>
          <a:lstStyle/>
          <a:p>
            <a:r>
              <a:rPr lang="en-US"/>
              <a:t>Click to edit Master title style</a:t>
            </a:r>
          </a:p>
        </p:txBody>
      </p:sp>
      <p:pic>
        <p:nvPicPr>
          <p:cNvPr id="16" name="Picture 15" descr="Shape&#10;&#10;Description automatically generated with medium confidence">
            <a:extLst>
              <a:ext uri="{FF2B5EF4-FFF2-40B4-BE49-F238E27FC236}">
                <a16:creationId xmlns:a16="http://schemas.microsoft.com/office/drawing/2014/main" id="{25F30A8B-CB02-43D2-8775-5F6D9A757A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Tree>
    <p:extLst>
      <p:ext uri="{BB962C8B-B14F-4D97-AF65-F5344CB8AC3E}">
        <p14:creationId xmlns:p14="http://schemas.microsoft.com/office/powerpoint/2010/main" val="920476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0B11C-8C59-4B28-BFE9-9758585D391E}"/>
              </a:ext>
            </a:extLst>
          </p:cNvPr>
          <p:cNvSpPr>
            <a:spLocks noGrp="1"/>
          </p:cNvSpPr>
          <p:nvPr>
            <p:ph idx="1"/>
          </p:nvPr>
        </p:nvSpPr>
        <p:spPr>
          <a:xfrm>
            <a:off x="753559" y="3132438"/>
            <a:ext cx="2417874" cy="2666384"/>
          </a:xfrm>
        </p:spPr>
        <p:txBody>
          <a:bodyPr/>
          <a:lstStyle/>
          <a:p>
            <a:pPr lvl="0"/>
            <a:r>
              <a:rPr lang="en-US"/>
              <a:t>Click to edit Master text styles</a:t>
            </a:r>
          </a:p>
        </p:txBody>
      </p:sp>
      <p:sp>
        <p:nvSpPr>
          <p:cNvPr id="13" name="Title 1">
            <a:extLst>
              <a:ext uri="{FF2B5EF4-FFF2-40B4-BE49-F238E27FC236}">
                <a16:creationId xmlns:a16="http://schemas.microsoft.com/office/drawing/2014/main" id="{7E021DD2-DE50-4CAC-8125-C098D342B9AE}"/>
              </a:ext>
            </a:extLst>
          </p:cNvPr>
          <p:cNvSpPr>
            <a:spLocks noGrp="1"/>
          </p:cNvSpPr>
          <p:nvPr>
            <p:ph type="title"/>
          </p:nvPr>
        </p:nvSpPr>
        <p:spPr>
          <a:xfrm>
            <a:off x="451720" y="518738"/>
            <a:ext cx="11288560" cy="549275"/>
          </a:xfrm>
        </p:spPr>
        <p:txBody>
          <a:bodyPr/>
          <a:lstStyle/>
          <a:p>
            <a:r>
              <a:rPr lang="en-US"/>
              <a:t>Click to edit Master title style</a:t>
            </a:r>
          </a:p>
        </p:txBody>
      </p:sp>
      <p:pic>
        <p:nvPicPr>
          <p:cNvPr id="16" name="Picture 15" descr="Shape&#10;&#10;Description automatically generated with medium confidence">
            <a:extLst>
              <a:ext uri="{FF2B5EF4-FFF2-40B4-BE49-F238E27FC236}">
                <a16:creationId xmlns:a16="http://schemas.microsoft.com/office/drawing/2014/main" id="{25F30A8B-CB02-43D2-8775-5F6D9A757A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
        <p:nvSpPr>
          <p:cNvPr id="5" name="Content Placeholder 2">
            <a:extLst>
              <a:ext uri="{FF2B5EF4-FFF2-40B4-BE49-F238E27FC236}">
                <a16:creationId xmlns:a16="http://schemas.microsoft.com/office/drawing/2014/main" id="{86AE088F-BB96-45C3-8B37-5DF29D56942E}"/>
              </a:ext>
            </a:extLst>
          </p:cNvPr>
          <p:cNvSpPr>
            <a:spLocks noGrp="1"/>
          </p:cNvSpPr>
          <p:nvPr>
            <p:ph idx="10"/>
          </p:nvPr>
        </p:nvSpPr>
        <p:spPr>
          <a:xfrm>
            <a:off x="753559" y="1464816"/>
            <a:ext cx="2417874" cy="1445681"/>
          </a:xfrm>
        </p:spPr>
        <p:txBody>
          <a:bodyPr/>
          <a:lstStyle/>
          <a:p>
            <a:pPr lvl="0"/>
            <a:endParaRPr lang="en-US"/>
          </a:p>
        </p:txBody>
      </p:sp>
      <p:sp>
        <p:nvSpPr>
          <p:cNvPr id="6" name="Content Placeholder 2">
            <a:extLst>
              <a:ext uri="{FF2B5EF4-FFF2-40B4-BE49-F238E27FC236}">
                <a16:creationId xmlns:a16="http://schemas.microsoft.com/office/drawing/2014/main" id="{4DFBD8F0-3AEA-42F5-8635-AE54E67A67D1}"/>
              </a:ext>
            </a:extLst>
          </p:cNvPr>
          <p:cNvSpPr>
            <a:spLocks noGrp="1"/>
          </p:cNvSpPr>
          <p:nvPr>
            <p:ph idx="11"/>
          </p:nvPr>
        </p:nvSpPr>
        <p:spPr>
          <a:xfrm>
            <a:off x="3471605" y="3132438"/>
            <a:ext cx="2417874" cy="2666384"/>
          </a:xfrm>
        </p:spPr>
        <p:txBody>
          <a:bodyPr/>
          <a:lstStyle/>
          <a:p>
            <a:pPr lvl="0"/>
            <a:r>
              <a:rPr lang="en-US"/>
              <a:t>Click to edit Master text styles</a:t>
            </a:r>
          </a:p>
        </p:txBody>
      </p:sp>
      <p:sp>
        <p:nvSpPr>
          <p:cNvPr id="7" name="Content Placeholder 2">
            <a:extLst>
              <a:ext uri="{FF2B5EF4-FFF2-40B4-BE49-F238E27FC236}">
                <a16:creationId xmlns:a16="http://schemas.microsoft.com/office/drawing/2014/main" id="{8D5FA39E-D822-41AE-A3D9-233E5BCA3944}"/>
              </a:ext>
            </a:extLst>
          </p:cNvPr>
          <p:cNvSpPr>
            <a:spLocks noGrp="1"/>
          </p:cNvSpPr>
          <p:nvPr>
            <p:ph idx="12"/>
          </p:nvPr>
        </p:nvSpPr>
        <p:spPr>
          <a:xfrm>
            <a:off x="3471605" y="1464816"/>
            <a:ext cx="2417874" cy="1445681"/>
          </a:xfrm>
        </p:spPr>
        <p:txBody>
          <a:bodyPr/>
          <a:lstStyle/>
          <a:p>
            <a:pPr lvl="0"/>
            <a:endParaRPr lang="en-US"/>
          </a:p>
        </p:txBody>
      </p:sp>
      <p:sp>
        <p:nvSpPr>
          <p:cNvPr id="8" name="Content Placeholder 2">
            <a:extLst>
              <a:ext uri="{FF2B5EF4-FFF2-40B4-BE49-F238E27FC236}">
                <a16:creationId xmlns:a16="http://schemas.microsoft.com/office/drawing/2014/main" id="{7F6A9824-761D-413C-A4C3-580499895FAC}"/>
              </a:ext>
            </a:extLst>
          </p:cNvPr>
          <p:cNvSpPr>
            <a:spLocks noGrp="1"/>
          </p:cNvSpPr>
          <p:nvPr>
            <p:ph idx="13"/>
          </p:nvPr>
        </p:nvSpPr>
        <p:spPr>
          <a:xfrm>
            <a:off x="6178235" y="3132438"/>
            <a:ext cx="2417874" cy="2666384"/>
          </a:xfrm>
        </p:spPr>
        <p:txBody>
          <a:bodyPr/>
          <a:lstStyle/>
          <a:p>
            <a:pPr lvl="0"/>
            <a:r>
              <a:rPr lang="en-US"/>
              <a:t>Click to edit Master text styles</a:t>
            </a:r>
          </a:p>
        </p:txBody>
      </p:sp>
      <p:sp>
        <p:nvSpPr>
          <p:cNvPr id="9" name="Content Placeholder 2">
            <a:extLst>
              <a:ext uri="{FF2B5EF4-FFF2-40B4-BE49-F238E27FC236}">
                <a16:creationId xmlns:a16="http://schemas.microsoft.com/office/drawing/2014/main" id="{DDF72C8C-83B0-4A3D-A864-E12A4BDEA9D7}"/>
              </a:ext>
            </a:extLst>
          </p:cNvPr>
          <p:cNvSpPr>
            <a:spLocks noGrp="1"/>
          </p:cNvSpPr>
          <p:nvPr>
            <p:ph idx="14"/>
          </p:nvPr>
        </p:nvSpPr>
        <p:spPr>
          <a:xfrm>
            <a:off x="6178235" y="1464816"/>
            <a:ext cx="2417874" cy="1445681"/>
          </a:xfrm>
        </p:spPr>
        <p:txBody>
          <a:bodyPr/>
          <a:lstStyle/>
          <a:p>
            <a:pPr lvl="0"/>
            <a:endParaRPr lang="en-US"/>
          </a:p>
        </p:txBody>
      </p:sp>
      <p:sp>
        <p:nvSpPr>
          <p:cNvPr id="10" name="Content Placeholder 2">
            <a:extLst>
              <a:ext uri="{FF2B5EF4-FFF2-40B4-BE49-F238E27FC236}">
                <a16:creationId xmlns:a16="http://schemas.microsoft.com/office/drawing/2014/main" id="{8BCFE490-330C-4888-9475-CFBCDBD4FF3F}"/>
              </a:ext>
            </a:extLst>
          </p:cNvPr>
          <p:cNvSpPr>
            <a:spLocks noGrp="1"/>
          </p:cNvSpPr>
          <p:nvPr>
            <p:ph idx="15"/>
          </p:nvPr>
        </p:nvSpPr>
        <p:spPr>
          <a:xfrm>
            <a:off x="8884865" y="3132438"/>
            <a:ext cx="2417874" cy="2666384"/>
          </a:xfrm>
        </p:spPr>
        <p:txBody>
          <a:bodyPr/>
          <a:lstStyle/>
          <a:p>
            <a:pPr lvl="0"/>
            <a:r>
              <a:rPr lang="en-US"/>
              <a:t>Click to edit Master text styles</a:t>
            </a:r>
          </a:p>
        </p:txBody>
      </p:sp>
      <p:sp>
        <p:nvSpPr>
          <p:cNvPr id="11" name="Content Placeholder 2">
            <a:extLst>
              <a:ext uri="{FF2B5EF4-FFF2-40B4-BE49-F238E27FC236}">
                <a16:creationId xmlns:a16="http://schemas.microsoft.com/office/drawing/2014/main" id="{8F678121-D29C-4B95-86BD-17C020A8C5B5}"/>
              </a:ext>
            </a:extLst>
          </p:cNvPr>
          <p:cNvSpPr>
            <a:spLocks noGrp="1"/>
          </p:cNvSpPr>
          <p:nvPr>
            <p:ph idx="16"/>
          </p:nvPr>
        </p:nvSpPr>
        <p:spPr>
          <a:xfrm>
            <a:off x="8884865" y="1464816"/>
            <a:ext cx="2417874" cy="1445681"/>
          </a:xfrm>
        </p:spPr>
        <p:txBody>
          <a:bodyPr/>
          <a:lstStyle/>
          <a:p>
            <a:pPr lvl="0"/>
            <a:endParaRPr lang="en-US"/>
          </a:p>
        </p:txBody>
      </p:sp>
    </p:spTree>
    <p:extLst>
      <p:ext uri="{BB962C8B-B14F-4D97-AF65-F5344CB8AC3E}">
        <p14:creationId xmlns:p14="http://schemas.microsoft.com/office/powerpoint/2010/main" val="249826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Fade Right">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612584F5-0E68-47EC-9914-4F57CE2EE087}"/>
              </a:ext>
            </a:extLst>
          </p:cNvPr>
          <p:cNvSpPr>
            <a:spLocks noGrp="1"/>
          </p:cNvSpPr>
          <p:nvPr>
            <p:ph type="pic" sz="quarter" idx="11"/>
          </p:nvPr>
        </p:nvSpPr>
        <p:spPr>
          <a:xfrm>
            <a:off x="6096000" y="0"/>
            <a:ext cx="6096000" cy="6858000"/>
          </a:xfrm>
        </p:spPr>
        <p:txBody>
          <a:bodyPr/>
          <a:lstStyle/>
          <a:p>
            <a:endParaRPr lang="en-US"/>
          </a:p>
        </p:txBody>
      </p:sp>
      <p:sp>
        <p:nvSpPr>
          <p:cNvPr id="50" name="Picture Placeholder 23">
            <a:extLst>
              <a:ext uri="{FF2B5EF4-FFF2-40B4-BE49-F238E27FC236}">
                <a16:creationId xmlns:a16="http://schemas.microsoft.com/office/drawing/2014/main" id="{20928731-D17A-41D7-A61E-B5DCBD2CF173}"/>
              </a:ext>
            </a:extLst>
          </p:cNvPr>
          <p:cNvSpPr>
            <a:spLocks noGrp="1" noChangeAspect="1"/>
          </p:cNvSpPr>
          <p:nvPr>
            <p:ph type="pic" sz="quarter" idx="12"/>
          </p:nvPr>
        </p:nvSpPr>
        <p:spPr>
          <a:xfrm>
            <a:off x="5308599" y="0"/>
            <a:ext cx="3505201" cy="6858000"/>
          </a:xfrm>
          <a:blipFill>
            <a:blip r:embed="rId2"/>
            <a:stretch>
              <a:fillRect/>
            </a:stretch>
          </a:blipFill>
          <a:ln>
            <a:noFill/>
          </a:ln>
        </p:spPr>
        <p:txBody>
          <a:bodyPr>
            <a:noAutofit/>
          </a:bodyPr>
          <a:lstStyle>
            <a:lvl1pPr>
              <a:defRPr>
                <a:noFill/>
              </a:defRPr>
            </a:lvl1pPr>
          </a:lstStyle>
          <a:p>
            <a:endParaRPr lang="en-US"/>
          </a:p>
        </p:txBody>
      </p:sp>
      <p:sp>
        <p:nvSpPr>
          <p:cNvPr id="2" name="Title 1">
            <a:extLst>
              <a:ext uri="{FF2B5EF4-FFF2-40B4-BE49-F238E27FC236}">
                <a16:creationId xmlns:a16="http://schemas.microsoft.com/office/drawing/2014/main" id="{5BB77432-49F8-4AE4-96D7-62C939EF0D4B}"/>
              </a:ext>
            </a:extLst>
          </p:cNvPr>
          <p:cNvSpPr>
            <a:spLocks noGrp="1"/>
          </p:cNvSpPr>
          <p:nvPr>
            <p:ph type="title"/>
          </p:nvPr>
        </p:nvSpPr>
        <p:spPr>
          <a:xfrm>
            <a:off x="824753" y="651280"/>
            <a:ext cx="4921420" cy="1477122"/>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17D207D3-2FDA-4237-941E-6FC5E52C6CA0}"/>
              </a:ext>
            </a:extLst>
          </p:cNvPr>
          <p:cNvSpPr>
            <a:spLocks noGrp="1"/>
          </p:cNvSpPr>
          <p:nvPr>
            <p:ph idx="10"/>
          </p:nvPr>
        </p:nvSpPr>
        <p:spPr>
          <a:xfrm>
            <a:off x="824753" y="2315969"/>
            <a:ext cx="4921420" cy="3516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3" name="Picture 52" descr="Shape&#10;&#10;Description automatically generated with medium confidence">
            <a:extLst>
              <a:ext uri="{FF2B5EF4-FFF2-40B4-BE49-F238E27FC236}">
                <a16:creationId xmlns:a16="http://schemas.microsoft.com/office/drawing/2014/main" id="{BE23184D-6A0D-4806-9189-D2C4DB34B0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9945" y="6038519"/>
            <a:ext cx="2417874" cy="551380"/>
          </a:xfrm>
          <a:prstGeom prst="rect">
            <a:avLst/>
          </a:prstGeom>
        </p:spPr>
      </p:pic>
    </p:spTree>
    <p:extLst>
      <p:ext uri="{BB962C8B-B14F-4D97-AF65-F5344CB8AC3E}">
        <p14:creationId xmlns:p14="http://schemas.microsoft.com/office/powerpoint/2010/main" val="180533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E021DD2-DE50-4CAC-8125-C098D342B9AE}"/>
              </a:ext>
            </a:extLst>
          </p:cNvPr>
          <p:cNvSpPr>
            <a:spLocks noGrp="1"/>
          </p:cNvSpPr>
          <p:nvPr>
            <p:ph type="title"/>
          </p:nvPr>
        </p:nvSpPr>
        <p:spPr>
          <a:xfrm>
            <a:off x="451720" y="518738"/>
            <a:ext cx="11288560" cy="549275"/>
          </a:xfrm>
        </p:spPr>
        <p:txBody>
          <a:bodyPr/>
          <a:lstStyle/>
          <a:p>
            <a:r>
              <a:rPr lang="en-US"/>
              <a:t>Click to edit Master title style</a:t>
            </a:r>
          </a:p>
        </p:txBody>
      </p:sp>
      <p:pic>
        <p:nvPicPr>
          <p:cNvPr id="16" name="Picture 15" descr="Shape&#10;&#10;Description automatically generated with medium confidence">
            <a:extLst>
              <a:ext uri="{FF2B5EF4-FFF2-40B4-BE49-F238E27FC236}">
                <a16:creationId xmlns:a16="http://schemas.microsoft.com/office/drawing/2014/main" id="{25F30A8B-CB02-43D2-8775-5F6D9A757A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
        <p:nvSpPr>
          <p:cNvPr id="8" name="Content Placeholder 2">
            <a:extLst>
              <a:ext uri="{FF2B5EF4-FFF2-40B4-BE49-F238E27FC236}">
                <a16:creationId xmlns:a16="http://schemas.microsoft.com/office/drawing/2014/main" id="{7F6A9824-761D-413C-A4C3-580499895FAC}"/>
              </a:ext>
            </a:extLst>
          </p:cNvPr>
          <p:cNvSpPr>
            <a:spLocks noGrp="1"/>
          </p:cNvSpPr>
          <p:nvPr>
            <p:ph idx="13"/>
          </p:nvPr>
        </p:nvSpPr>
        <p:spPr>
          <a:xfrm>
            <a:off x="889262" y="3132438"/>
            <a:ext cx="5062796" cy="2666384"/>
          </a:xfrm>
        </p:spPr>
        <p:txBody>
          <a:bodyPr/>
          <a:lstStyle/>
          <a:p>
            <a:pPr lvl="0"/>
            <a:r>
              <a:rPr lang="en-US"/>
              <a:t>Click to edit Master text styles</a:t>
            </a:r>
          </a:p>
        </p:txBody>
      </p:sp>
      <p:sp>
        <p:nvSpPr>
          <p:cNvPr id="9" name="Content Placeholder 2">
            <a:extLst>
              <a:ext uri="{FF2B5EF4-FFF2-40B4-BE49-F238E27FC236}">
                <a16:creationId xmlns:a16="http://schemas.microsoft.com/office/drawing/2014/main" id="{DDF72C8C-83B0-4A3D-A864-E12A4BDEA9D7}"/>
              </a:ext>
            </a:extLst>
          </p:cNvPr>
          <p:cNvSpPr>
            <a:spLocks noGrp="1"/>
          </p:cNvSpPr>
          <p:nvPr>
            <p:ph idx="14"/>
          </p:nvPr>
        </p:nvSpPr>
        <p:spPr>
          <a:xfrm>
            <a:off x="889262" y="1464816"/>
            <a:ext cx="5062796" cy="1445681"/>
          </a:xfrm>
        </p:spPr>
        <p:txBody>
          <a:bodyPr/>
          <a:lstStyle/>
          <a:p>
            <a:pPr lvl="0"/>
            <a:endParaRPr lang="en-US"/>
          </a:p>
        </p:txBody>
      </p:sp>
      <p:sp>
        <p:nvSpPr>
          <p:cNvPr id="10" name="Content Placeholder 2">
            <a:extLst>
              <a:ext uri="{FF2B5EF4-FFF2-40B4-BE49-F238E27FC236}">
                <a16:creationId xmlns:a16="http://schemas.microsoft.com/office/drawing/2014/main" id="{8BCFE490-330C-4888-9475-CFBCDBD4FF3F}"/>
              </a:ext>
            </a:extLst>
          </p:cNvPr>
          <p:cNvSpPr>
            <a:spLocks noGrp="1"/>
          </p:cNvSpPr>
          <p:nvPr>
            <p:ph idx="15"/>
          </p:nvPr>
        </p:nvSpPr>
        <p:spPr>
          <a:xfrm>
            <a:off x="6239943" y="3132438"/>
            <a:ext cx="5062796" cy="2666384"/>
          </a:xfrm>
        </p:spPr>
        <p:txBody>
          <a:bodyPr/>
          <a:lstStyle/>
          <a:p>
            <a:pPr lvl="0"/>
            <a:r>
              <a:rPr lang="en-US"/>
              <a:t>Click to edit Master text styles</a:t>
            </a:r>
          </a:p>
        </p:txBody>
      </p:sp>
      <p:sp>
        <p:nvSpPr>
          <p:cNvPr id="11" name="Content Placeholder 2">
            <a:extLst>
              <a:ext uri="{FF2B5EF4-FFF2-40B4-BE49-F238E27FC236}">
                <a16:creationId xmlns:a16="http://schemas.microsoft.com/office/drawing/2014/main" id="{8F678121-D29C-4B95-86BD-17C020A8C5B5}"/>
              </a:ext>
            </a:extLst>
          </p:cNvPr>
          <p:cNvSpPr>
            <a:spLocks noGrp="1"/>
          </p:cNvSpPr>
          <p:nvPr>
            <p:ph idx="16"/>
          </p:nvPr>
        </p:nvSpPr>
        <p:spPr>
          <a:xfrm>
            <a:off x="6239943" y="1464816"/>
            <a:ext cx="5062796" cy="1445681"/>
          </a:xfrm>
        </p:spPr>
        <p:txBody>
          <a:bodyPr/>
          <a:lstStyle/>
          <a:p>
            <a:pPr lvl="0"/>
            <a:endParaRPr lang="en-US"/>
          </a:p>
        </p:txBody>
      </p:sp>
    </p:spTree>
    <p:extLst>
      <p:ext uri="{BB962C8B-B14F-4D97-AF65-F5344CB8AC3E}">
        <p14:creationId xmlns:p14="http://schemas.microsoft.com/office/powerpoint/2010/main" val="463164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3E8D6D-890A-A7CF-7983-138A0E196904}"/>
              </a:ext>
            </a:extLst>
          </p:cNvPr>
          <p:cNvSpPr>
            <a:spLocks noGrp="1"/>
          </p:cNvSpPr>
          <p:nvPr>
            <p:ph type="title"/>
          </p:nvPr>
        </p:nvSpPr>
        <p:spPr>
          <a:xfrm>
            <a:off x="451720" y="518738"/>
            <a:ext cx="11288560" cy="549275"/>
          </a:xfrm>
        </p:spPr>
        <p:txBody>
          <a:bodyPr/>
          <a:lstStyle/>
          <a:p>
            <a:r>
              <a:rPr lang="en-US"/>
              <a:t>Click to edit Master title style</a:t>
            </a:r>
          </a:p>
        </p:txBody>
      </p:sp>
    </p:spTree>
    <p:extLst>
      <p:ext uri="{BB962C8B-B14F-4D97-AF65-F5344CB8AC3E}">
        <p14:creationId xmlns:p14="http://schemas.microsoft.com/office/powerpoint/2010/main" val="419393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4C619-1761-4150-BD95-1ADF852FB0A9}"/>
              </a:ext>
            </a:extLst>
          </p:cNvPr>
          <p:cNvSpPr>
            <a:spLocks noGrp="1"/>
          </p:cNvSpPr>
          <p:nvPr>
            <p:ph type="ctrTitle"/>
          </p:nvPr>
        </p:nvSpPr>
        <p:spPr>
          <a:xfrm>
            <a:off x="470936" y="5367033"/>
            <a:ext cx="6954235" cy="709249"/>
          </a:xfrm>
        </p:spPr>
        <p:txBody>
          <a:bodyPr anchor="b">
            <a:normAutofit/>
          </a:bodyPr>
          <a:lstStyle>
            <a:lvl1pPr algn="l">
              <a:defRPr sz="4000" b="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E3AB7441-AD4E-4F13-9FAD-E4A37B7D9197}"/>
              </a:ext>
            </a:extLst>
          </p:cNvPr>
          <p:cNvSpPr>
            <a:spLocks noGrp="1"/>
          </p:cNvSpPr>
          <p:nvPr>
            <p:ph type="subTitle" idx="1"/>
          </p:nvPr>
        </p:nvSpPr>
        <p:spPr>
          <a:xfrm>
            <a:off x="470936" y="6047335"/>
            <a:ext cx="6954235" cy="46380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Shape&#10;&#10;Description automatically generated with medium confidence">
            <a:extLst>
              <a:ext uri="{FF2B5EF4-FFF2-40B4-BE49-F238E27FC236}">
                <a16:creationId xmlns:a16="http://schemas.microsoft.com/office/drawing/2014/main" id="{B541FAD7-E9E4-4081-8DB3-BE66FE945D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145" y="5483498"/>
            <a:ext cx="3956312" cy="902210"/>
          </a:xfrm>
          <a:prstGeom prst="rect">
            <a:avLst/>
          </a:prstGeom>
        </p:spPr>
      </p:pic>
      <p:sp>
        <p:nvSpPr>
          <p:cNvPr id="13" name="Picture Placeholder 11">
            <a:extLst>
              <a:ext uri="{FF2B5EF4-FFF2-40B4-BE49-F238E27FC236}">
                <a16:creationId xmlns:a16="http://schemas.microsoft.com/office/drawing/2014/main" id="{CA9E8D5E-6CB0-42A4-9C78-60FF626EF3BC}"/>
              </a:ext>
            </a:extLst>
          </p:cNvPr>
          <p:cNvSpPr>
            <a:spLocks noGrp="1"/>
          </p:cNvSpPr>
          <p:nvPr>
            <p:ph type="pic" sz="quarter" idx="10"/>
          </p:nvPr>
        </p:nvSpPr>
        <p:spPr>
          <a:xfrm>
            <a:off x="0" y="0"/>
            <a:ext cx="12192000" cy="5006017"/>
          </a:xfrm>
        </p:spPr>
        <p:txBody>
          <a:bodyPr/>
          <a:lstStyle/>
          <a:p>
            <a:endParaRPr lang="en-US"/>
          </a:p>
        </p:txBody>
      </p:sp>
    </p:spTree>
    <p:extLst>
      <p:ext uri="{BB962C8B-B14F-4D97-AF65-F5344CB8AC3E}">
        <p14:creationId xmlns:p14="http://schemas.microsoft.com/office/powerpoint/2010/main" val="1942624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4C619-1761-4150-BD95-1ADF852FB0A9}"/>
              </a:ext>
            </a:extLst>
          </p:cNvPr>
          <p:cNvSpPr>
            <a:spLocks noGrp="1"/>
          </p:cNvSpPr>
          <p:nvPr>
            <p:ph type="ctrTitle"/>
          </p:nvPr>
        </p:nvSpPr>
        <p:spPr>
          <a:xfrm>
            <a:off x="470936" y="5367033"/>
            <a:ext cx="6954235" cy="709249"/>
          </a:xfrm>
        </p:spPr>
        <p:txBody>
          <a:bodyPr anchor="b">
            <a:normAutofit/>
          </a:bodyPr>
          <a:lstStyle>
            <a:lvl1pPr algn="l">
              <a:defRPr sz="4000" b="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E3AB7441-AD4E-4F13-9FAD-E4A37B7D9197}"/>
              </a:ext>
            </a:extLst>
          </p:cNvPr>
          <p:cNvSpPr>
            <a:spLocks noGrp="1"/>
          </p:cNvSpPr>
          <p:nvPr>
            <p:ph type="subTitle" idx="1"/>
          </p:nvPr>
        </p:nvSpPr>
        <p:spPr>
          <a:xfrm>
            <a:off x="470936" y="6047335"/>
            <a:ext cx="6954235" cy="46380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Shape&#10;&#10;Description automatically generated with medium confidence">
            <a:extLst>
              <a:ext uri="{FF2B5EF4-FFF2-40B4-BE49-F238E27FC236}">
                <a16:creationId xmlns:a16="http://schemas.microsoft.com/office/drawing/2014/main" id="{B541FAD7-E9E4-4081-8DB3-BE66FE945D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145" y="5483498"/>
            <a:ext cx="3956312" cy="902210"/>
          </a:xfrm>
          <a:prstGeom prst="rect">
            <a:avLst/>
          </a:prstGeom>
        </p:spPr>
      </p:pic>
      <p:sp>
        <p:nvSpPr>
          <p:cNvPr id="13" name="Picture Placeholder 11">
            <a:extLst>
              <a:ext uri="{FF2B5EF4-FFF2-40B4-BE49-F238E27FC236}">
                <a16:creationId xmlns:a16="http://schemas.microsoft.com/office/drawing/2014/main" id="{CA9E8D5E-6CB0-42A4-9C78-60FF626EF3BC}"/>
              </a:ext>
            </a:extLst>
          </p:cNvPr>
          <p:cNvSpPr>
            <a:spLocks noGrp="1"/>
          </p:cNvSpPr>
          <p:nvPr>
            <p:ph type="pic" sz="quarter" idx="10"/>
          </p:nvPr>
        </p:nvSpPr>
        <p:spPr>
          <a:xfrm>
            <a:off x="0" y="0"/>
            <a:ext cx="12192000" cy="5006017"/>
          </a:xfrm>
        </p:spPr>
        <p:txBody>
          <a:bodyPr/>
          <a:lstStyle/>
          <a:p>
            <a:endParaRPr lang="en-US"/>
          </a:p>
        </p:txBody>
      </p:sp>
    </p:spTree>
    <p:extLst>
      <p:ext uri="{BB962C8B-B14F-4D97-AF65-F5344CB8AC3E}">
        <p14:creationId xmlns:p14="http://schemas.microsoft.com/office/powerpoint/2010/main" val="3995482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Image Fade Right">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612584F5-0E68-47EC-9914-4F57CE2EE087}"/>
              </a:ext>
            </a:extLst>
          </p:cNvPr>
          <p:cNvSpPr>
            <a:spLocks noGrp="1"/>
          </p:cNvSpPr>
          <p:nvPr>
            <p:ph type="pic" sz="quarter" idx="11"/>
          </p:nvPr>
        </p:nvSpPr>
        <p:spPr>
          <a:xfrm>
            <a:off x="6096000" y="0"/>
            <a:ext cx="6096000" cy="6858000"/>
          </a:xfrm>
        </p:spPr>
        <p:txBody>
          <a:bodyPr/>
          <a:lstStyle/>
          <a:p>
            <a:endParaRPr lang="en-US"/>
          </a:p>
        </p:txBody>
      </p:sp>
      <p:sp>
        <p:nvSpPr>
          <p:cNvPr id="50" name="Picture Placeholder 23">
            <a:extLst>
              <a:ext uri="{FF2B5EF4-FFF2-40B4-BE49-F238E27FC236}">
                <a16:creationId xmlns:a16="http://schemas.microsoft.com/office/drawing/2014/main" id="{20928731-D17A-41D7-A61E-B5DCBD2CF173}"/>
              </a:ext>
            </a:extLst>
          </p:cNvPr>
          <p:cNvSpPr>
            <a:spLocks noGrp="1" noChangeAspect="1"/>
          </p:cNvSpPr>
          <p:nvPr>
            <p:ph type="pic" sz="quarter" idx="12"/>
          </p:nvPr>
        </p:nvSpPr>
        <p:spPr>
          <a:xfrm>
            <a:off x="5308599" y="0"/>
            <a:ext cx="3505201" cy="6858000"/>
          </a:xfrm>
          <a:blipFill>
            <a:blip r:embed="rId2"/>
            <a:stretch>
              <a:fillRect/>
            </a:stretch>
          </a:blipFill>
          <a:ln>
            <a:noFill/>
          </a:ln>
        </p:spPr>
        <p:txBody>
          <a:bodyPr>
            <a:noAutofit/>
          </a:bodyPr>
          <a:lstStyle>
            <a:lvl1pPr>
              <a:defRPr>
                <a:noFill/>
              </a:defRPr>
            </a:lvl1pPr>
          </a:lstStyle>
          <a:p>
            <a:endParaRPr lang="en-US"/>
          </a:p>
        </p:txBody>
      </p:sp>
      <p:sp>
        <p:nvSpPr>
          <p:cNvPr id="2" name="Title 1">
            <a:extLst>
              <a:ext uri="{FF2B5EF4-FFF2-40B4-BE49-F238E27FC236}">
                <a16:creationId xmlns:a16="http://schemas.microsoft.com/office/drawing/2014/main" id="{5BB77432-49F8-4AE4-96D7-62C939EF0D4B}"/>
              </a:ext>
            </a:extLst>
          </p:cNvPr>
          <p:cNvSpPr>
            <a:spLocks noGrp="1"/>
          </p:cNvSpPr>
          <p:nvPr>
            <p:ph type="title"/>
          </p:nvPr>
        </p:nvSpPr>
        <p:spPr>
          <a:xfrm>
            <a:off x="824753" y="651280"/>
            <a:ext cx="4921420" cy="1477122"/>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17D207D3-2FDA-4237-941E-6FC5E52C6CA0}"/>
              </a:ext>
            </a:extLst>
          </p:cNvPr>
          <p:cNvSpPr>
            <a:spLocks noGrp="1"/>
          </p:cNvSpPr>
          <p:nvPr>
            <p:ph idx="10"/>
          </p:nvPr>
        </p:nvSpPr>
        <p:spPr>
          <a:xfrm>
            <a:off x="824753" y="2315969"/>
            <a:ext cx="4921420" cy="3516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3" name="Picture 52" descr="Shape&#10;&#10;Description automatically generated with medium confidence">
            <a:extLst>
              <a:ext uri="{FF2B5EF4-FFF2-40B4-BE49-F238E27FC236}">
                <a16:creationId xmlns:a16="http://schemas.microsoft.com/office/drawing/2014/main" id="{BE23184D-6A0D-4806-9189-D2C4DB34B0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9945" y="6038519"/>
            <a:ext cx="2417874" cy="551380"/>
          </a:xfrm>
          <a:prstGeom prst="rect">
            <a:avLst/>
          </a:prstGeom>
        </p:spPr>
      </p:pic>
    </p:spTree>
    <p:extLst>
      <p:ext uri="{BB962C8B-B14F-4D97-AF65-F5344CB8AC3E}">
        <p14:creationId xmlns:p14="http://schemas.microsoft.com/office/powerpoint/2010/main" val="4247596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Image Fade Left">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612584F5-0E68-47EC-9914-4F57CE2EE087}"/>
              </a:ext>
            </a:extLst>
          </p:cNvPr>
          <p:cNvSpPr>
            <a:spLocks noGrp="1"/>
          </p:cNvSpPr>
          <p:nvPr>
            <p:ph type="pic" sz="quarter" idx="11"/>
          </p:nvPr>
        </p:nvSpPr>
        <p:spPr>
          <a:xfrm>
            <a:off x="0" y="-2"/>
            <a:ext cx="6096000" cy="6858002"/>
          </a:xfrm>
        </p:spPr>
        <p:txBody>
          <a:bodyPr/>
          <a:lstStyle/>
          <a:p>
            <a:endParaRPr lang="en-US"/>
          </a:p>
        </p:txBody>
      </p:sp>
      <p:sp>
        <p:nvSpPr>
          <p:cNvPr id="50" name="Picture Placeholder 23">
            <a:extLst>
              <a:ext uri="{FF2B5EF4-FFF2-40B4-BE49-F238E27FC236}">
                <a16:creationId xmlns:a16="http://schemas.microsoft.com/office/drawing/2014/main" id="{20928731-D17A-41D7-A61E-B5DCBD2CF173}"/>
              </a:ext>
            </a:extLst>
          </p:cNvPr>
          <p:cNvSpPr>
            <a:spLocks noGrp="1" noChangeAspect="1"/>
          </p:cNvSpPr>
          <p:nvPr>
            <p:ph type="pic" sz="quarter" idx="12"/>
          </p:nvPr>
        </p:nvSpPr>
        <p:spPr>
          <a:xfrm rot="10800000">
            <a:off x="3048000" y="0"/>
            <a:ext cx="3505201" cy="6858000"/>
          </a:xfrm>
          <a:blipFill>
            <a:blip r:embed="rId2"/>
            <a:stretch>
              <a:fillRect/>
            </a:stretch>
          </a:blipFill>
          <a:ln>
            <a:noFill/>
          </a:ln>
        </p:spPr>
        <p:txBody>
          <a:bodyPr>
            <a:noAutofit/>
          </a:bodyPr>
          <a:lstStyle>
            <a:lvl1pPr>
              <a:defRPr>
                <a:noFill/>
              </a:defRPr>
            </a:lvl1pPr>
          </a:lstStyle>
          <a:p>
            <a:endParaRPr lang="en-US"/>
          </a:p>
        </p:txBody>
      </p:sp>
      <p:sp>
        <p:nvSpPr>
          <p:cNvPr id="2" name="Title 1">
            <a:extLst>
              <a:ext uri="{FF2B5EF4-FFF2-40B4-BE49-F238E27FC236}">
                <a16:creationId xmlns:a16="http://schemas.microsoft.com/office/drawing/2014/main" id="{5BB77432-49F8-4AE4-96D7-62C939EF0D4B}"/>
              </a:ext>
            </a:extLst>
          </p:cNvPr>
          <p:cNvSpPr>
            <a:spLocks noGrp="1"/>
          </p:cNvSpPr>
          <p:nvPr>
            <p:ph type="title"/>
          </p:nvPr>
        </p:nvSpPr>
        <p:spPr>
          <a:xfrm>
            <a:off x="6374653" y="651280"/>
            <a:ext cx="4921420" cy="1477122"/>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17D207D3-2FDA-4237-941E-6FC5E52C6CA0}"/>
              </a:ext>
            </a:extLst>
          </p:cNvPr>
          <p:cNvSpPr>
            <a:spLocks noGrp="1"/>
          </p:cNvSpPr>
          <p:nvPr>
            <p:ph idx="10"/>
          </p:nvPr>
        </p:nvSpPr>
        <p:spPr>
          <a:xfrm>
            <a:off x="6374653" y="2315969"/>
            <a:ext cx="4921420" cy="3516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Shape&#10;&#10;Description automatically generated with medium confidence">
            <a:extLst>
              <a:ext uri="{FF2B5EF4-FFF2-40B4-BE49-F238E27FC236}">
                <a16:creationId xmlns:a16="http://schemas.microsoft.com/office/drawing/2014/main" id="{BAE5C05A-5975-4552-BDCC-65D8B4EB9F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Tree>
    <p:extLst>
      <p:ext uri="{BB962C8B-B14F-4D97-AF65-F5344CB8AC3E}">
        <p14:creationId xmlns:p14="http://schemas.microsoft.com/office/powerpoint/2010/main" val="3852966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0B11C-8C59-4B28-BFE9-9758585D391E}"/>
              </a:ext>
            </a:extLst>
          </p:cNvPr>
          <p:cNvSpPr>
            <a:spLocks noGrp="1"/>
          </p:cNvSpPr>
          <p:nvPr>
            <p:ph idx="1"/>
          </p:nvPr>
        </p:nvSpPr>
        <p:spPr>
          <a:xfrm>
            <a:off x="451720" y="1485901"/>
            <a:ext cx="11288560" cy="4394200"/>
          </a:xfrm>
        </p:spPr>
        <p:txBody>
          <a:bodyPr/>
          <a:lstStyle>
            <a:lvl1pPr>
              <a:lnSpc>
                <a:spcPct val="150000"/>
              </a:lnSpc>
              <a:spcBef>
                <a:spcPts val="300"/>
              </a:spcBef>
              <a:spcAft>
                <a:spcPts val="300"/>
              </a:spcAft>
              <a:defRPr/>
            </a:lvl1pPr>
            <a:lvl2pPr>
              <a:lnSpc>
                <a:spcPct val="150000"/>
              </a:lnSpc>
              <a:spcBef>
                <a:spcPts val="300"/>
              </a:spcBef>
              <a:spcAft>
                <a:spcPts val="300"/>
              </a:spcAft>
              <a:defRPr/>
            </a:lvl2pPr>
            <a:lvl3pPr>
              <a:lnSpc>
                <a:spcPct val="150000"/>
              </a:lnSpc>
              <a:spcBef>
                <a:spcPts val="300"/>
              </a:spcBef>
              <a:spcAft>
                <a:spcPts val="300"/>
              </a:spcAft>
              <a:defRPr/>
            </a:lvl3pPr>
            <a:lvl4pPr>
              <a:lnSpc>
                <a:spcPct val="150000"/>
              </a:lnSpc>
              <a:spcBef>
                <a:spcPts val="300"/>
              </a:spcBef>
              <a:spcAft>
                <a:spcPts val="300"/>
              </a:spcAft>
              <a:defRPr/>
            </a:lvl4pPr>
            <a:lvl5pPr>
              <a:lnSpc>
                <a:spcPct val="150000"/>
              </a:lnSpc>
              <a:spcBef>
                <a:spcPts val="300"/>
              </a:spcBef>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7E021DD2-DE50-4CAC-8125-C098D342B9AE}"/>
              </a:ext>
            </a:extLst>
          </p:cNvPr>
          <p:cNvSpPr>
            <a:spLocks noGrp="1"/>
          </p:cNvSpPr>
          <p:nvPr>
            <p:ph type="title"/>
          </p:nvPr>
        </p:nvSpPr>
        <p:spPr>
          <a:xfrm>
            <a:off x="451720" y="518738"/>
            <a:ext cx="11288560" cy="549275"/>
          </a:xfrm>
        </p:spPr>
        <p:txBody>
          <a:bodyPr/>
          <a:lstStyle/>
          <a:p>
            <a:r>
              <a:rPr lang="en-US"/>
              <a:t>Click to edit Master title style</a:t>
            </a:r>
          </a:p>
        </p:txBody>
      </p:sp>
      <p:pic>
        <p:nvPicPr>
          <p:cNvPr id="16" name="Picture 15" descr="Shape&#10;&#10;Description automatically generated with medium confidence">
            <a:extLst>
              <a:ext uri="{FF2B5EF4-FFF2-40B4-BE49-F238E27FC236}">
                <a16:creationId xmlns:a16="http://schemas.microsoft.com/office/drawing/2014/main" id="{25F30A8B-CB02-43D2-8775-5F6D9A757A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Tree>
    <p:extLst>
      <p:ext uri="{BB962C8B-B14F-4D97-AF65-F5344CB8AC3E}">
        <p14:creationId xmlns:p14="http://schemas.microsoft.com/office/powerpoint/2010/main" val="1966499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0B11C-8C59-4B28-BFE9-9758585D391E}"/>
              </a:ext>
            </a:extLst>
          </p:cNvPr>
          <p:cNvSpPr>
            <a:spLocks noGrp="1"/>
          </p:cNvSpPr>
          <p:nvPr>
            <p:ph idx="1"/>
          </p:nvPr>
        </p:nvSpPr>
        <p:spPr>
          <a:xfrm>
            <a:off x="753559" y="3132438"/>
            <a:ext cx="2417874" cy="2666384"/>
          </a:xfrm>
        </p:spPr>
        <p:txBody>
          <a:bodyPr/>
          <a:lstStyle/>
          <a:p>
            <a:pPr lvl="0"/>
            <a:r>
              <a:rPr lang="en-US"/>
              <a:t>Click to edit Master text styles</a:t>
            </a:r>
          </a:p>
        </p:txBody>
      </p:sp>
      <p:sp>
        <p:nvSpPr>
          <p:cNvPr id="13" name="Title 1">
            <a:extLst>
              <a:ext uri="{FF2B5EF4-FFF2-40B4-BE49-F238E27FC236}">
                <a16:creationId xmlns:a16="http://schemas.microsoft.com/office/drawing/2014/main" id="{7E021DD2-DE50-4CAC-8125-C098D342B9AE}"/>
              </a:ext>
            </a:extLst>
          </p:cNvPr>
          <p:cNvSpPr>
            <a:spLocks noGrp="1"/>
          </p:cNvSpPr>
          <p:nvPr>
            <p:ph type="title"/>
          </p:nvPr>
        </p:nvSpPr>
        <p:spPr>
          <a:xfrm>
            <a:off x="451720" y="518738"/>
            <a:ext cx="11288560" cy="549275"/>
          </a:xfrm>
        </p:spPr>
        <p:txBody>
          <a:bodyPr/>
          <a:lstStyle/>
          <a:p>
            <a:r>
              <a:rPr lang="en-US"/>
              <a:t>Click to edit Master title style</a:t>
            </a:r>
          </a:p>
        </p:txBody>
      </p:sp>
      <p:pic>
        <p:nvPicPr>
          <p:cNvPr id="16" name="Picture 15" descr="Shape&#10;&#10;Description automatically generated with medium confidence">
            <a:extLst>
              <a:ext uri="{FF2B5EF4-FFF2-40B4-BE49-F238E27FC236}">
                <a16:creationId xmlns:a16="http://schemas.microsoft.com/office/drawing/2014/main" id="{25F30A8B-CB02-43D2-8775-5F6D9A757A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
        <p:nvSpPr>
          <p:cNvPr id="5" name="Content Placeholder 2">
            <a:extLst>
              <a:ext uri="{FF2B5EF4-FFF2-40B4-BE49-F238E27FC236}">
                <a16:creationId xmlns:a16="http://schemas.microsoft.com/office/drawing/2014/main" id="{86AE088F-BB96-45C3-8B37-5DF29D56942E}"/>
              </a:ext>
            </a:extLst>
          </p:cNvPr>
          <p:cNvSpPr>
            <a:spLocks noGrp="1"/>
          </p:cNvSpPr>
          <p:nvPr>
            <p:ph idx="10"/>
          </p:nvPr>
        </p:nvSpPr>
        <p:spPr>
          <a:xfrm>
            <a:off x="753559" y="1464816"/>
            <a:ext cx="2417874" cy="1445681"/>
          </a:xfrm>
        </p:spPr>
        <p:txBody>
          <a:bodyPr/>
          <a:lstStyle/>
          <a:p>
            <a:pPr lvl="0"/>
            <a:endParaRPr lang="en-US"/>
          </a:p>
        </p:txBody>
      </p:sp>
      <p:sp>
        <p:nvSpPr>
          <p:cNvPr id="6" name="Content Placeholder 2">
            <a:extLst>
              <a:ext uri="{FF2B5EF4-FFF2-40B4-BE49-F238E27FC236}">
                <a16:creationId xmlns:a16="http://schemas.microsoft.com/office/drawing/2014/main" id="{4DFBD8F0-3AEA-42F5-8635-AE54E67A67D1}"/>
              </a:ext>
            </a:extLst>
          </p:cNvPr>
          <p:cNvSpPr>
            <a:spLocks noGrp="1"/>
          </p:cNvSpPr>
          <p:nvPr>
            <p:ph idx="11"/>
          </p:nvPr>
        </p:nvSpPr>
        <p:spPr>
          <a:xfrm>
            <a:off x="3471605" y="3132438"/>
            <a:ext cx="2417874" cy="2666384"/>
          </a:xfrm>
        </p:spPr>
        <p:txBody>
          <a:bodyPr/>
          <a:lstStyle/>
          <a:p>
            <a:pPr lvl="0"/>
            <a:r>
              <a:rPr lang="en-US"/>
              <a:t>Click to edit Master text styles</a:t>
            </a:r>
          </a:p>
        </p:txBody>
      </p:sp>
      <p:sp>
        <p:nvSpPr>
          <p:cNvPr id="7" name="Content Placeholder 2">
            <a:extLst>
              <a:ext uri="{FF2B5EF4-FFF2-40B4-BE49-F238E27FC236}">
                <a16:creationId xmlns:a16="http://schemas.microsoft.com/office/drawing/2014/main" id="{8D5FA39E-D822-41AE-A3D9-233E5BCA3944}"/>
              </a:ext>
            </a:extLst>
          </p:cNvPr>
          <p:cNvSpPr>
            <a:spLocks noGrp="1"/>
          </p:cNvSpPr>
          <p:nvPr>
            <p:ph idx="12"/>
          </p:nvPr>
        </p:nvSpPr>
        <p:spPr>
          <a:xfrm>
            <a:off x="3471605" y="1464816"/>
            <a:ext cx="2417874" cy="1445681"/>
          </a:xfrm>
        </p:spPr>
        <p:txBody>
          <a:bodyPr/>
          <a:lstStyle/>
          <a:p>
            <a:pPr lvl="0"/>
            <a:endParaRPr lang="en-US"/>
          </a:p>
        </p:txBody>
      </p:sp>
      <p:sp>
        <p:nvSpPr>
          <p:cNvPr id="8" name="Content Placeholder 2">
            <a:extLst>
              <a:ext uri="{FF2B5EF4-FFF2-40B4-BE49-F238E27FC236}">
                <a16:creationId xmlns:a16="http://schemas.microsoft.com/office/drawing/2014/main" id="{7F6A9824-761D-413C-A4C3-580499895FAC}"/>
              </a:ext>
            </a:extLst>
          </p:cNvPr>
          <p:cNvSpPr>
            <a:spLocks noGrp="1"/>
          </p:cNvSpPr>
          <p:nvPr>
            <p:ph idx="13"/>
          </p:nvPr>
        </p:nvSpPr>
        <p:spPr>
          <a:xfrm>
            <a:off x="6178235" y="3132438"/>
            <a:ext cx="2417874" cy="2666384"/>
          </a:xfrm>
        </p:spPr>
        <p:txBody>
          <a:bodyPr/>
          <a:lstStyle/>
          <a:p>
            <a:pPr lvl="0"/>
            <a:r>
              <a:rPr lang="en-US"/>
              <a:t>Click to edit Master text styles</a:t>
            </a:r>
          </a:p>
        </p:txBody>
      </p:sp>
      <p:sp>
        <p:nvSpPr>
          <p:cNvPr id="9" name="Content Placeholder 2">
            <a:extLst>
              <a:ext uri="{FF2B5EF4-FFF2-40B4-BE49-F238E27FC236}">
                <a16:creationId xmlns:a16="http://schemas.microsoft.com/office/drawing/2014/main" id="{DDF72C8C-83B0-4A3D-A864-E12A4BDEA9D7}"/>
              </a:ext>
            </a:extLst>
          </p:cNvPr>
          <p:cNvSpPr>
            <a:spLocks noGrp="1"/>
          </p:cNvSpPr>
          <p:nvPr>
            <p:ph idx="14"/>
          </p:nvPr>
        </p:nvSpPr>
        <p:spPr>
          <a:xfrm>
            <a:off x="6178235" y="1464816"/>
            <a:ext cx="2417874" cy="1445681"/>
          </a:xfrm>
        </p:spPr>
        <p:txBody>
          <a:bodyPr/>
          <a:lstStyle/>
          <a:p>
            <a:pPr lvl="0"/>
            <a:endParaRPr lang="en-US"/>
          </a:p>
        </p:txBody>
      </p:sp>
      <p:sp>
        <p:nvSpPr>
          <p:cNvPr id="10" name="Content Placeholder 2">
            <a:extLst>
              <a:ext uri="{FF2B5EF4-FFF2-40B4-BE49-F238E27FC236}">
                <a16:creationId xmlns:a16="http://schemas.microsoft.com/office/drawing/2014/main" id="{8BCFE490-330C-4888-9475-CFBCDBD4FF3F}"/>
              </a:ext>
            </a:extLst>
          </p:cNvPr>
          <p:cNvSpPr>
            <a:spLocks noGrp="1"/>
          </p:cNvSpPr>
          <p:nvPr>
            <p:ph idx="15"/>
          </p:nvPr>
        </p:nvSpPr>
        <p:spPr>
          <a:xfrm>
            <a:off x="8884865" y="3132438"/>
            <a:ext cx="2417874" cy="2666384"/>
          </a:xfrm>
        </p:spPr>
        <p:txBody>
          <a:bodyPr/>
          <a:lstStyle/>
          <a:p>
            <a:pPr lvl="0"/>
            <a:r>
              <a:rPr lang="en-US"/>
              <a:t>Click to edit Master text styles</a:t>
            </a:r>
          </a:p>
        </p:txBody>
      </p:sp>
      <p:sp>
        <p:nvSpPr>
          <p:cNvPr id="11" name="Content Placeholder 2">
            <a:extLst>
              <a:ext uri="{FF2B5EF4-FFF2-40B4-BE49-F238E27FC236}">
                <a16:creationId xmlns:a16="http://schemas.microsoft.com/office/drawing/2014/main" id="{8F678121-D29C-4B95-86BD-17C020A8C5B5}"/>
              </a:ext>
            </a:extLst>
          </p:cNvPr>
          <p:cNvSpPr>
            <a:spLocks noGrp="1"/>
          </p:cNvSpPr>
          <p:nvPr>
            <p:ph idx="16"/>
          </p:nvPr>
        </p:nvSpPr>
        <p:spPr>
          <a:xfrm>
            <a:off x="8884865" y="1464816"/>
            <a:ext cx="2417874" cy="1445681"/>
          </a:xfrm>
        </p:spPr>
        <p:txBody>
          <a:bodyPr/>
          <a:lstStyle/>
          <a:p>
            <a:pPr lvl="0"/>
            <a:endParaRPr lang="en-US"/>
          </a:p>
        </p:txBody>
      </p:sp>
    </p:spTree>
    <p:extLst>
      <p:ext uri="{BB962C8B-B14F-4D97-AF65-F5344CB8AC3E}">
        <p14:creationId xmlns:p14="http://schemas.microsoft.com/office/powerpoint/2010/main" val="662887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E021DD2-DE50-4CAC-8125-C098D342B9AE}"/>
              </a:ext>
            </a:extLst>
          </p:cNvPr>
          <p:cNvSpPr>
            <a:spLocks noGrp="1"/>
          </p:cNvSpPr>
          <p:nvPr>
            <p:ph type="title"/>
          </p:nvPr>
        </p:nvSpPr>
        <p:spPr>
          <a:xfrm>
            <a:off x="451720" y="518738"/>
            <a:ext cx="11288560" cy="549275"/>
          </a:xfrm>
        </p:spPr>
        <p:txBody>
          <a:bodyPr/>
          <a:lstStyle/>
          <a:p>
            <a:r>
              <a:rPr lang="en-US"/>
              <a:t>Click to edit Master title style</a:t>
            </a:r>
          </a:p>
        </p:txBody>
      </p:sp>
      <p:pic>
        <p:nvPicPr>
          <p:cNvPr id="16" name="Picture 15" descr="Shape&#10;&#10;Description automatically generated with medium confidence">
            <a:extLst>
              <a:ext uri="{FF2B5EF4-FFF2-40B4-BE49-F238E27FC236}">
                <a16:creationId xmlns:a16="http://schemas.microsoft.com/office/drawing/2014/main" id="{25F30A8B-CB02-43D2-8775-5F6D9A757A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
        <p:nvSpPr>
          <p:cNvPr id="8" name="Content Placeholder 2">
            <a:extLst>
              <a:ext uri="{FF2B5EF4-FFF2-40B4-BE49-F238E27FC236}">
                <a16:creationId xmlns:a16="http://schemas.microsoft.com/office/drawing/2014/main" id="{7F6A9824-761D-413C-A4C3-580499895FAC}"/>
              </a:ext>
            </a:extLst>
          </p:cNvPr>
          <p:cNvSpPr>
            <a:spLocks noGrp="1"/>
          </p:cNvSpPr>
          <p:nvPr>
            <p:ph idx="13"/>
          </p:nvPr>
        </p:nvSpPr>
        <p:spPr>
          <a:xfrm>
            <a:off x="889262" y="3132438"/>
            <a:ext cx="5062796" cy="2666384"/>
          </a:xfrm>
        </p:spPr>
        <p:txBody>
          <a:bodyPr/>
          <a:lstStyle/>
          <a:p>
            <a:pPr lvl="0"/>
            <a:r>
              <a:rPr lang="en-US"/>
              <a:t>Click to edit Master text styles</a:t>
            </a:r>
          </a:p>
        </p:txBody>
      </p:sp>
      <p:sp>
        <p:nvSpPr>
          <p:cNvPr id="9" name="Content Placeholder 2">
            <a:extLst>
              <a:ext uri="{FF2B5EF4-FFF2-40B4-BE49-F238E27FC236}">
                <a16:creationId xmlns:a16="http://schemas.microsoft.com/office/drawing/2014/main" id="{DDF72C8C-83B0-4A3D-A864-E12A4BDEA9D7}"/>
              </a:ext>
            </a:extLst>
          </p:cNvPr>
          <p:cNvSpPr>
            <a:spLocks noGrp="1"/>
          </p:cNvSpPr>
          <p:nvPr>
            <p:ph idx="14"/>
          </p:nvPr>
        </p:nvSpPr>
        <p:spPr>
          <a:xfrm>
            <a:off x="889262" y="1464816"/>
            <a:ext cx="5062796" cy="1445681"/>
          </a:xfrm>
        </p:spPr>
        <p:txBody>
          <a:bodyPr/>
          <a:lstStyle/>
          <a:p>
            <a:pPr lvl="0"/>
            <a:endParaRPr lang="en-US"/>
          </a:p>
        </p:txBody>
      </p:sp>
      <p:sp>
        <p:nvSpPr>
          <p:cNvPr id="10" name="Content Placeholder 2">
            <a:extLst>
              <a:ext uri="{FF2B5EF4-FFF2-40B4-BE49-F238E27FC236}">
                <a16:creationId xmlns:a16="http://schemas.microsoft.com/office/drawing/2014/main" id="{8BCFE490-330C-4888-9475-CFBCDBD4FF3F}"/>
              </a:ext>
            </a:extLst>
          </p:cNvPr>
          <p:cNvSpPr>
            <a:spLocks noGrp="1"/>
          </p:cNvSpPr>
          <p:nvPr>
            <p:ph idx="15"/>
          </p:nvPr>
        </p:nvSpPr>
        <p:spPr>
          <a:xfrm>
            <a:off x="6239943" y="3132438"/>
            <a:ext cx="5062796" cy="2666384"/>
          </a:xfrm>
        </p:spPr>
        <p:txBody>
          <a:bodyPr/>
          <a:lstStyle/>
          <a:p>
            <a:pPr lvl="0"/>
            <a:r>
              <a:rPr lang="en-US"/>
              <a:t>Click to edit Master text styles</a:t>
            </a:r>
          </a:p>
        </p:txBody>
      </p:sp>
      <p:sp>
        <p:nvSpPr>
          <p:cNvPr id="11" name="Content Placeholder 2">
            <a:extLst>
              <a:ext uri="{FF2B5EF4-FFF2-40B4-BE49-F238E27FC236}">
                <a16:creationId xmlns:a16="http://schemas.microsoft.com/office/drawing/2014/main" id="{8F678121-D29C-4B95-86BD-17C020A8C5B5}"/>
              </a:ext>
            </a:extLst>
          </p:cNvPr>
          <p:cNvSpPr>
            <a:spLocks noGrp="1"/>
          </p:cNvSpPr>
          <p:nvPr>
            <p:ph idx="16"/>
          </p:nvPr>
        </p:nvSpPr>
        <p:spPr>
          <a:xfrm>
            <a:off x="6239943" y="1464816"/>
            <a:ext cx="5062796" cy="1445681"/>
          </a:xfrm>
        </p:spPr>
        <p:txBody>
          <a:bodyPr/>
          <a:lstStyle/>
          <a:p>
            <a:pPr lvl="0"/>
            <a:endParaRPr lang="en-US"/>
          </a:p>
        </p:txBody>
      </p:sp>
    </p:spTree>
    <p:extLst>
      <p:ext uri="{BB962C8B-B14F-4D97-AF65-F5344CB8AC3E}">
        <p14:creationId xmlns:p14="http://schemas.microsoft.com/office/powerpoint/2010/main" val="4026369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3E8D6D-890A-A7CF-7983-138A0E196904}"/>
              </a:ext>
            </a:extLst>
          </p:cNvPr>
          <p:cNvSpPr>
            <a:spLocks noGrp="1"/>
          </p:cNvSpPr>
          <p:nvPr>
            <p:ph type="title"/>
          </p:nvPr>
        </p:nvSpPr>
        <p:spPr>
          <a:xfrm>
            <a:off x="451720" y="518738"/>
            <a:ext cx="11288560" cy="549275"/>
          </a:xfrm>
        </p:spPr>
        <p:txBody>
          <a:bodyPr/>
          <a:lstStyle/>
          <a:p>
            <a:r>
              <a:rPr lang="en-US"/>
              <a:t>Click to edit Master title style</a:t>
            </a:r>
          </a:p>
        </p:txBody>
      </p:sp>
    </p:spTree>
    <p:extLst>
      <p:ext uri="{BB962C8B-B14F-4D97-AF65-F5344CB8AC3E}">
        <p14:creationId xmlns:p14="http://schemas.microsoft.com/office/powerpoint/2010/main" val="233209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Fade Left">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612584F5-0E68-47EC-9914-4F57CE2EE087}"/>
              </a:ext>
            </a:extLst>
          </p:cNvPr>
          <p:cNvSpPr>
            <a:spLocks noGrp="1"/>
          </p:cNvSpPr>
          <p:nvPr>
            <p:ph type="pic" sz="quarter" idx="11"/>
          </p:nvPr>
        </p:nvSpPr>
        <p:spPr>
          <a:xfrm>
            <a:off x="0" y="-2"/>
            <a:ext cx="6096000" cy="6858002"/>
          </a:xfrm>
        </p:spPr>
        <p:txBody>
          <a:bodyPr/>
          <a:lstStyle/>
          <a:p>
            <a:endParaRPr lang="en-US"/>
          </a:p>
        </p:txBody>
      </p:sp>
      <p:sp>
        <p:nvSpPr>
          <p:cNvPr id="50" name="Picture Placeholder 23">
            <a:extLst>
              <a:ext uri="{FF2B5EF4-FFF2-40B4-BE49-F238E27FC236}">
                <a16:creationId xmlns:a16="http://schemas.microsoft.com/office/drawing/2014/main" id="{20928731-D17A-41D7-A61E-B5DCBD2CF173}"/>
              </a:ext>
            </a:extLst>
          </p:cNvPr>
          <p:cNvSpPr>
            <a:spLocks noGrp="1" noChangeAspect="1"/>
          </p:cNvSpPr>
          <p:nvPr>
            <p:ph type="pic" sz="quarter" idx="12"/>
          </p:nvPr>
        </p:nvSpPr>
        <p:spPr>
          <a:xfrm rot="10800000">
            <a:off x="3048000" y="0"/>
            <a:ext cx="3505201" cy="6858000"/>
          </a:xfrm>
          <a:blipFill>
            <a:blip r:embed="rId2"/>
            <a:stretch>
              <a:fillRect/>
            </a:stretch>
          </a:blipFill>
          <a:ln>
            <a:noFill/>
          </a:ln>
        </p:spPr>
        <p:txBody>
          <a:bodyPr>
            <a:noAutofit/>
          </a:bodyPr>
          <a:lstStyle>
            <a:lvl1pPr>
              <a:defRPr>
                <a:noFill/>
              </a:defRPr>
            </a:lvl1pPr>
          </a:lstStyle>
          <a:p>
            <a:endParaRPr lang="en-US"/>
          </a:p>
        </p:txBody>
      </p:sp>
      <p:sp>
        <p:nvSpPr>
          <p:cNvPr id="2" name="Title 1">
            <a:extLst>
              <a:ext uri="{FF2B5EF4-FFF2-40B4-BE49-F238E27FC236}">
                <a16:creationId xmlns:a16="http://schemas.microsoft.com/office/drawing/2014/main" id="{5BB77432-49F8-4AE4-96D7-62C939EF0D4B}"/>
              </a:ext>
            </a:extLst>
          </p:cNvPr>
          <p:cNvSpPr>
            <a:spLocks noGrp="1"/>
          </p:cNvSpPr>
          <p:nvPr>
            <p:ph type="title"/>
          </p:nvPr>
        </p:nvSpPr>
        <p:spPr>
          <a:xfrm>
            <a:off x="6374653" y="651280"/>
            <a:ext cx="4921420" cy="1477122"/>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17D207D3-2FDA-4237-941E-6FC5E52C6CA0}"/>
              </a:ext>
            </a:extLst>
          </p:cNvPr>
          <p:cNvSpPr>
            <a:spLocks noGrp="1"/>
          </p:cNvSpPr>
          <p:nvPr>
            <p:ph idx="10"/>
          </p:nvPr>
        </p:nvSpPr>
        <p:spPr>
          <a:xfrm>
            <a:off x="6374653" y="2315969"/>
            <a:ext cx="4921420" cy="3516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Shape&#10;&#10;Description automatically generated with medium confidence">
            <a:extLst>
              <a:ext uri="{FF2B5EF4-FFF2-40B4-BE49-F238E27FC236}">
                <a16:creationId xmlns:a16="http://schemas.microsoft.com/office/drawing/2014/main" id="{BAE5C05A-5975-4552-BDCC-65D8B4EB9F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Tree>
    <p:extLst>
      <p:ext uri="{BB962C8B-B14F-4D97-AF65-F5344CB8AC3E}">
        <p14:creationId xmlns:p14="http://schemas.microsoft.com/office/powerpoint/2010/main" val="38965836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BA8A6A1-D7FD-4814-9AA6-C556BAE530E8}"/>
              </a:ext>
            </a:extLst>
          </p:cNvPr>
          <p:cNvSpPr>
            <a:spLocks noGrp="1"/>
          </p:cNvSpPr>
          <p:nvPr>
            <p:ph idx="1"/>
          </p:nvPr>
        </p:nvSpPr>
        <p:spPr>
          <a:xfrm>
            <a:off x="451720" y="2051049"/>
            <a:ext cx="11288560" cy="3765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DDC1CAE3-942F-49ED-ABF3-2044D1150318}"/>
              </a:ext>
            </a:extLst>
          </p:cNvPr>
          <p:cNvSpPr/>
          <p:nvPr userDrawn="1"/>
        </p:nvSpPr>
        <p:spPr>
          <a:xfrm>
            <a:off x="0" y="0"/>
            <a:ext cx="12192000" cy="1586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A9E416AF-11A8-4B5A-9861-FB8C987A0F0B}"/>
              </a:ext>
            </a:extLst>
          </p:cNvPr>
          <p:cNvSpPr>
            <a:spLocks noGrp="1"/>
          </p:cNvSpPr>
          <p:nvPr>
            <p:ph type="title"/>
          </p:nvPr>
        </p:nvSpPr>
        <p:spPr>
          <a:xfrm>
            <a:off x="451720" y="518738"/>
            <a:ext cx="11288560" cy="549275"/>
          </a:xfrm>
        </p:spPr>
        <p:txBody>
          <a:bodyPr/>
          <a:lstStyle>
            <a:lvl1pPr>
              <a:defRPr b="0">
                <a:solidFill>
                  <a:schemeClr val="tx2"/>
                </a:solidFill>
              </a:defRPr>
            </a:lvl1pPr>
          </a:lstStyle>
          <a:p>
            <a:r>
              <a:rPr lang="en-US"/>
              <a:t>Click to edit Master title style</a:t>
            </a:r>
          </a:p>
        </p:txBody>
      </p:sp>
      <p:pic>
        <p:nvPicPr>
          <p:cNvPr id="16" name="Picture 15" descr="Shape&#10;&#10;Description automatically generated with medium confidence">
            <a:extLst>
              <a:ext uri="{FF2B5EF4-FFF2-40B4-BE49-F238E27FC236}">
                <a16:creationId xmlns:a16="http://schemas.microsoft.com/office/drawing/2014/main" id="{1E090750-F76B-479F-89DA-10DD48B286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Tree>
    <p:extLst>
      <p:ext uri="{BB962C8B-B14F-4D97-AF65-F5344CB8AC3E}">
        <p14:creationId xmlns:p14="http://schemas.microsoft.com/office/powerpoint/2010/main" val="3695229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046A04-F158-41CA-A275-4EC2100E5B63}"/>
              </a:ext>
            </a:extLst>
          </p:cNvPr>
          <p:cNvSpPr/>
          <p:nvPr userDrawn="1"/>
        </p:nvSpPr>
        <p:spPr>
          <a:xfrm>
            <a:off x="0" y="0"/>
            <a:ext cx="12192000" cy="1586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E021DD2-DE50-4CAC-8125-C098D342B9AE}"/>
              </a:ext>
            </a:extLst>
          </p:cNvPr>
          <p:cNvSpPr>
            <a:spLocks noGrp="1"/>
          </p:cNvSpPr>
          <p:nvPr>
            <p:ph type="title"/>
          </p:nvPr>
        </p:nvSpPr>
        <p:spPr>
          <a:xfrm>
            <a:off x="451720" y="518738"/>
            <a:ext cx="11288560" cy="549275"/>
          </a:xfrm>
        </p:spPr>
        <p:txBody>
          <a:bodyPr/>
          <a:lstStyle>
            <a:lvl1pPr>
              <a:defRPr b="0">
                <a:solidFill>
                  <a:schemeClr val="tx2"/>
                </a:solidFill>
              </a:defRPr>
            </a:lvl1pPr>
          </a:lstStyle>
          <a:p>
            <a:r>
              <a:rPr lang="en-US"/>
              <a:t>Click to edit Master title style</a:t>
            </a:r>
          </a:p>
        </p:txBody>
      </p:sp>
      <p:pic>
        <p:nvPicPr>
          <p:cNvPr id="6" name="Picture 5" descr="Shape&#10;&#10;Description automatically generated with medium confidence">
            <a:extLst>
              <a:ext uri="{FF2B5EF4-FFF2-40B4-BE49-F238E27FC236}">
                <a16:creationId xmlns:a16="http://schemas.microsoft.com/office/drawing/2014/main" id="{FECA951B-3D64-46F4-A1B3-ADD6B7558F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
        <p:nvSpPr>
          <p:cNvPr id="7" name="Content Placeholder 2">
            <a:extLst>
              <a:ext uri="{FF2B5EF4-FFF2-40B4-BE49-F238E27FC236}">
                <a16:creationId xmlns:a16="http://schemas.microsoft.com/office/drawing/2014/main" id="{84C1FE60-42BB-4439-A98E-82D8182F5F9F}"/>
              </a:ext>
            </a:extLst>
          </p:cNvPr>
          <p:cNvSpPr>
            <a:spLocks noGrp="1"/>
          </p:cNvSpPr>
          <p:nvPr>
            <p:ph idx="1"/>
          </p:nvPr>
        </p:nvSpPr>
        <p:spPr>
          <a:xfrm>
            <a:off x="753559" y="3357332"/>
            <a:ext cx="2417874" cy="3070900"/>
          </a:xfrm>
        </p:spPr>
        <p:txBody>
          <a:bodyPr/>
          <a:lstStyle>
            <a:lvl1pPr>
              <a:lnSpc>
                <a:spcPct val="100000"/>
              </a:lnSpc>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089C7B9D-8BCD-4472-A24E-A99C3A3F11FF}"/>
              </a:ext>
            </a:extLst>
          </p:cNvPr>
          <p:cNvSpPr>
            <a:spLocks noGrp="1"/>
          </p:cNvSpPr>
          <p:nvPr>
            <p:ph idx="10"/>
          </p:nvPr>
        </p:nvSpPr>
        <p:spPr>
          <a:xfrm>
            <a:off x="753559" y="1957642"/>
            <a:ext cx="2417874" cy="1203405"/>
          </a:xfrm>
        </p:spPr>
        <p:txBody>
          <a:bodyPr/>
          <a:lstStyle/>
          <a:p>
            <a:pPr lvl="0"/>
            <a:endParaRPr lang="en-US"/>
          </a:p>
        </p:txBody>
      </p:sp>
      <p:sp>
        <p:nvSpPr>
          <p:cNvPr id="10" name="Content Placeholder 2">
            <a:extLst>
              <a:ext uri="{FF2B5EF4-FFF2-40B4-BE49-F238E27FC236}">
                <a16:creationId xmlns:a16="http://schemas.microsoft.com/office/drawing/2014/main" id="{F705587F-6EA2-4010-B83C-6A7755956420}"/>
              </a:ext>
            </a:extLst>
          </p:cNvPr>
          <p:cNvSpPr>
            <a:spLocks noGrp="1"/>
          </p:cNvSpPr>
          <p:nvPr>
            <p:ph idx="11"/>
          </p:nvPr>
        </p:nvSpPr>
        <p:spPr>
          <a:xfrm>
            <a:off x="3471605" y="3357332"/>
            <a:ext cx="2417874" cy="3061756"/>
          </a:xfrm>
        </p:spPr>
        <p:txBody>
          <a:bodyPr/>
          <a:lstStyle/>
          <a:p>
            <a:pPr lvl="0"/>
            <a:r>
              <a:rPr lang="en-US"/>
              <a:t>Click to edit Master text styles</a:t>
            </a:r>
          </a:p>
        </p:txBody>
      </p:sp>
      <p:sp>
        <p:nvSpPr>
          <p:cNvPr id="11" name="Content Placeholder 2">
            <a:extLst>
              <a:ext uri="{FF2B5EF4-FFF2-40B4-BE49-F238E27FC236}">
                <a16:creationId xmlns:a16="http://schemas.microsoft.com/office/drawing/2014/main" id="{737C0078-11EB-43AA-BE3A-82CB48099178}"/>
              </a:ext>
            </a:extLst>
          </p:cNvPr>
          <p:cNvSpPr>
            <a:spLocks noGrp="1"/>
          </p:cNvSpPr>
          <p:nvPr>
            <p:ph idx="12"/>
          </p:nvPr>
        </p:nvSpPr>
        <p:spPr>
          <a:xfrm>
            <a:off x="3471605" y="1957642"/>
            <a:ext cx="2417874" cy="1203405"/>
          </a:xfrm>
        </p:spPr>
        <p:txBody>
          <a:bodyPr/>
          <a:lstStyle/>
          <a:p>
            <a:pPr lvl="0"/>
            <a:endParaRPr lang="en-US"/>
          </a:p>
        </p:txBody>
      </p:sp>
      <p:sp>
        <p:nvSpPr>
          <p:cNvPr id="14" name="Content Placeholder 2">
            <a:extLst>
              <a:ext uri="{FF2B5EF4-FFF2-40B4-BE49-F238E27FC236}">
                <a16:creationId xmlns:a16="http://schemas.microsoft.com/office/drawing/2014/main" id="{2865F872-EE06-4EC7-B162-425F3E1A99ED}"/>
              </a:ext>
            </a:extLst>
          </p:cNvPr>
          <p:cNvSpPr>
            <a:spLocks noGrp="1"/>
          </p:cNvSpPr>
          <p:nvPr>
            <p:ph idx="13"/>
          </p:nvPr>
        </p:nvSpPr>
        <p:spPr>
          <a:xfrm>
            <a:off x="6178235" y="3357332"/>
            <a:ext cx="2417874" cy="3052612"/>
          </a:xfrm>
        </p:spPr>
        <p:txBody>
          <a:bodyPr/>
          <a:lstStyle/>
          <a:p>
            <a:pPr lvl="0"/>
            <a:r>
              <a:rPr lang="en-US"/>
              <a:t>Click to edit Master text styles</a:t>
            </a:r>
          </a:p>
        </p:txBody>
      </p:sp>
      <p:sp>
        <p:nvSpPr>
          <p:cNvPr id="15" name="Content Placeholder 2">
            <a:extLst>
              <a:ext uri="{FF2B5EF4-FFF2-40B4-BE49-F238E27FC236}">
                <a16:creationId xmlns:a16="http://schemas.microsoft.com/office/drawing/2014/main" id="{8AAD29C4-DE8D-43DC-B2A9-46C13DA16424}"/>
              </a:ext>
            </a:extLst>
          </p:cNvPr>
          <p:cNvSpPr>
            <a:spLocks noGrp="1"/>
          </p:cNvSpPr>
          <p:nvPr>
            <p:ph idx="14"/>
          </p:nvPr>
        </p:nvSpPr>
        <p:spPr>
          <a:xfrm>
            <a:off x="6178235" y="1957642"/>
            <a:ext cx="2417874" cy="1203405"/>
          </a:xfrm>
        </p:spPr>
        <p:txBody>
          <a:bodyPr/>
          <a:lstStyle/>
          <a:p>
            <a:pPr lvl="0"/>
            <a:endParaRPr lang="en-US"/>
          </a:p>
        </p:txBody>
      </p:sp>
      <p:sp>
        <p:nvSpPr>
          <p:cNvPr id="16" name="Content Placeholder 2">
            <a:extLst>
              <a:ext uri="{FF2B5EF4-FFF2-40B4-BE49-F238E27FC236}">
                <a16:creationId xmlns:a16="http://schemas.microsoft.com/office/drawing/2014/main" id="{BDADE35B-FEC6-48C7-B1AB-76E4C262068D}"/>
              </a:ext>
            </a:extLst>
          </p:cNvPr>
          <p:cNvSpPr>
            <a:spLocks noGrp="1"/>
          </p:cNvSpPr>
          <p:nvPr>
            <p:ph idx="15"/>
          </p:nvPr>
        </p:nvSpPr>
        <p:spPr>
          <a:xfrm>
            <a:off x="8930585" y="3348188"/>
            <a:ext cx="2417874" cy="3080044"/>
          </a:xfrm>
        </p:spPr>
        <p:txBody>
          <a:bodyPr/>
          <a:lstStyle/>
          <a:p>
            <a:pPr lvl="0"/>
            <a:r>
              <a:rPr lang="en-US"/>
              <a:t>Click to edit Master text styles</a:t>
            </a:r>
          </a:p>
        </p:txBody>
      </p:sp>
      <p:sp>
        <p:nvSpPr>
          <p:cNvPr id="17" name="Content Placeholder 2">
            <a:extLst>
              <a:ext uri="{FF2B5EF4-FFF2-40B4-BE49-F238E27FC236}">
                <a16:creationId xmlns:a16="http://schemas.microsoft.com/office/drawing/2014/main" id="{127DD6C8-0CE2-494D-929B-7CAC021464B1}"/>
              </a:ext>
            </a:extLst>
          </p:cNvPr>
          <p:cNvSpPr>
            <a:spLocks noGrp="1"/>
          </p:cNvSpPr>
          <p:nvPr>
            <p:ph idx="16"/>
          </p:nvPr>
        </p:nvSpPr>
        <p:spPr>
          <a:xfrm>
            <a:off x="8884865" y="1957642"/>
            <a:ext cx="2417874" cy="1203405"/>
          </a:xfrm>
        </p:spPr>
        <p:txBody>
          <a:bodyPr/>
          <a:lstStyle/>
          <a:p>
            <a:pPr lvl="0"/>
            <a:endParaRPr lang="en-US"/>
          </a:p>
        </p:txBody>
      </p:sp>
    </p:spTree>
    <p:extLst>
      <p:ext uri="{BB962C8B-B14F-4D97-AF65-F5344CB8AC3E}">
        <p14:creationId xmlns:p14="http://schemas.microsoft.com/office/powerpoint/2010/main" val="573312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5907217-0406-4A3C-ACAB-9030E07EDFCA}"/>
              </a:ext>
            </a:extLst>
          </p:cNvPr>
          <p:cNvSpPr>
            <a:spLocks noGrp="1"/>
          </p:cNvSpPr>
          <p:nvPr>
            <p:ph idx="1"/>
          </p:nvPr>
        </p:nvSpPr>
        <p:spPr>
          <a:xfrm>
            <a:off x="451719" y="2012949"/>
            <a:ext cx="6729009" cy="3816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4C3AFE71-1B77-471D-8E0E-F16A14C62C3D}"/>
              </a:ext>
            </a:extLst>
          </p:cNvPr>
          <p:cNvSpPr>
            <a:spLocks noGrp="1"/>
          </p:cNvSpPr>
          <p:nvPr>
            <p:ph type="pic" sz="quarter" idx="10"/>
          </p:nvPr>
        </p:nvSpPr>
        <p:spPr>
          <a:xfrm>
            <a:off x="7670104" y="1586751"/>
            <a:ext cx="4521896" cy="5271249"/>
          </a:xfrm>
        </p:spPr>
        <p:txBody>
          <a:bodyPr/>
          <a:lstStyle/>
          <a:p>
            <a:endParaRPr lang="en-US"/>
          </a:p>
        </p:txBody>
      </p:sp>
      <p:sp>
        <p:nvSpPr>
          <p:cNvPr id="13" name="Rectangle 12">
            <a:extLst>
              <a:ext uri="{FF2B5EF4-FFF2-40B4-BE49-F238E27FC236}">
                <a16:creationId xmlns:a16="http://schemas.microsoft.com/office/drawing/2014/main" id="{7E751AEC-ADAA-4EFA-A172-4F1EF51C6620}"/>
              </a:ext>
            </a:extLst>
          </p:cNvPr>
          <p:cNvSpPr/>
          <p:nvPr userDrawn="1"/>
        </p:nvSpPr>
        <p:spPr>
          <a:xfrm>
            <a:off x="0" y="0"/>
            <a:ext cx="12192000" cy="1586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4DA51C9-D9F8-498A-81A8-DE033E6451AE}"/>
              </a:ext>
            </a:extLst>
          </p:cNvPr>
          <p:cNvSpPr>
            <a:spLocks noGrp="1"/>
          </p:cNvSpPr>
          <p:nvPr>
            <p:ph type="title"/>
          </p:nvPr>
        </p:nvSpPr>
        <p:spPr>
          <a:xfrm>
            <a:off x="451720" y="518738"/>
            <a:ext cx="11288560" cy="549275"/>
          </a:xfrm>
        </p:spPr>
        <p:txBody>
          <a:bodyPr/>
          <a:lstStyle>
            <a:lvl1pPr>
              <a:defRPr>
                <a:solidFill>
                  <a:schemeClr val="tx2"/>
                </a:solidFill>
              </a:defRPr>
            </a:lvl1pPr>
          </a:lstStyle>
          <a:p>
            <a:r>
              <a:rPr lang="en-US"/>
              <a:t>Click to edit Master title style</a:t>
            </a:r>
          </a:p>
        </p:txBody>
      </p:sp>
      <p:pic>
        <p:nvPicPr>
          <p:cNvPr id="16" name="Picture 15" descr="Shape&#10;&#10;Description automatically generated with medium confidence">
            <a:extLst>
              <a:ext uri="{FF2B5EF4-FFF2-40B4-BE49-F238E27FC236}">
                <a16:creationId xmlns:a16="http://schemas.microsoft.com/office/drawing/2014/main" id="{2CF557B9-E6EE-4C85-AE8A-10579683D9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945" y="6038519"/>
            <a:ext cx="2417874" cy="551380"/>
          </a:xfrm>
          <a:prstGeom prst="rect">
            <a:avLst/>
          </a:prstGeom>
        </p:spPr>
      </p:pic>
    </p:spTree>
    <p:extLst>
      <p:ext uri="{BB962C8B-B14F-4D97-AF65-F5344CB8AC3E}">
        <p14:creationId xmlns:p14="http://schemas.microsoft.com/office/powerpoint/2010/main" val="2439219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0D43D2-C00D-4EDC-A0A6-4A796350AACC}"/>
              </a:ext>
            </a:extLst>
          </p:cNvPr>
          <p:cNvSpPr/>
          <p:nvPr userDrawn="1"/>
        </p:nvSpPr>
        <p:spPr>
          <a:xfrm>
            <a:off x="6931068" y="0"/>
            <a:ext cx="526093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hape&#10;&#10;Description automatically generated with medium confidence">
            <a:extLst>
              <a:ext uri="{FF2B5EF4-FFF2-40B4-BE49-F238E27FC236}">
                <a16:creationId xmlns:a16="http://schemas.microsoft.com/office/drawing/2014/main" id="{1B4EF4CA-1D8B-4F70-86FF-73DDDA203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945" y="6038519"/>
            <a:ext cx="2417874" cy="551380"/>
          </a:xfrm>
          <a:prstGeom prst="rect">
            <a:avLst/>
          </a:prstGeom>
        </p:spPr>
      </p:pic>
      <p:sp>
        <p:nvSpPr>
          <p:cNvPr id="7" name="Content Placeholder 2">
            <a:extLst>
              <a:ext uri="{FF2B5EF4-FFF2-40B4-BE49-F238E27FC236}">
                <a16:creationId xmlns:a16="http://schemas.microsoft.com/office/drawing/2014/main" id="{43BFA67B-8CFB-4D94-BC54-A4341AEED9F8}"/>
              </a:ext>
            </a:extLst>
          </p:cNvPr>
          <p:cNvSpPr>
            <a:spLocks noGrp="1"/>
          </p:cNvSpPr>
          <p:nvPr>
            <p:ph idx="1"/>
          </p:nvPr>
        </p:nvSpPr>
        <p:spPr>
          <a:xfrm>
            <a:off x="669968" y="2197099"/>
            <a:ext cx="5647412" cy="3644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E7543392-653F-4795-9D86-D939E45B3A9E}"/>
              </a:ext>
            </a:extLst>
          </p:cNvPr>
          <p:cNvSpPr>
            <a:spLocks noGrp="1"/>
          </p:cNvSpPr>
          <p:nvPr>
            <p:ph type="title"/>
          </p:nvPr>
        </p:nvSpPr>
        <p:spPr>
          <a:xfrm>
            <a:off x="669968" y="479394"/>
            <a:ext cx="5647412" cy="1678362"/>
          </a:xfrm>
        </p:spPr>
        <p:txBody>
          <a:bodyPr/>
          <a:lstStyle>
            <a:lvl1pPr>
              <a:defRPr>
                <a:solidFill>
                  <a:schemeClr val="accent2"/>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61D72D69-FC2E-4E29-A05B-A52F8B2C8F53}"/>
              </a:ext>
            </a:extLst>
          </p:cNvPr>
          <p:cNvSpPr>
            <a:spLocks noGrp="1"/>
          </p:cNvSpPr>
          <p:nvPr>
            <p:ph idx="10"/>
          </p:nvPr>
        </p:nvSpPr>
        <p:spPr>
          <a:xfrm>
            <a:off x="7398620" y="479394"/>
            <a:ext cx="4386980" cy="5886481"/>
          </a:xfrm>
        </p:spPr>
        <p:txBody>
          <a:bodyPr/>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6737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p>
        </p:txBody>
      </p:sp>
    </p:spTree>
    <p:extLst>
      <p:ext uri="{BB962C8B-B14F-4D97-AF65-F5344CB8AC3E}">
        <p14:creationId xmlns:p14="http://schemas.microsoft.com/office/powerpoint/2010/main" val="365764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0B11C-8C59-4B28-BFE9-9758585D391E}"/>
              </a:ext>
            </a:extLst>
          </p:cNvPr>
          <p:cNvSpPr>
            <a:spLocks noGrp="1"/>
          </p:cNvSpPr>
          <p:nvPr>
            <p:ph idx="1"/>
          </p:nvPr>
        </p:nvSpPr>
        <p:spPr>
          <a:xfrm>
            <a:off x="451720" y="1485901"/>
            <a:ext cx="11288560" cy="4394200"/>
          </a:xfrm>
        </p:spPr>
        <p:txBody>
          <a:bodyPr/>
          <a:lstStyle>
            <a:lvl1pPr>
              <a:lnSpc>
                <a:spcPct val="150000"/>
              </a:lnSpc>
              <a:spcBef>
                <a:spcPts val="300"/>
              </a:spcBef>
              <a:spcAft>
                <a:spcPts val="300"/>
              </a:spcAft>
              <a:defRPr/>
            </a:lvl1pPr>
            <a:lvl2pPr>
              <a:lnSpc>
                <a:spcPct val="150000"/>
              </a:lnSpc>
              <a:spcBef>
                <a:spcPts val="300"/>
              </a:spcBef>
              <a:spcAft>
                <a:spcPts val="300"/>
              </a:spcAft>
              <a:defRPr/>
            </a:lvl2pPr>
            <a:lvl3pPr>
              <a:lnSpc>
                <a:spcPct val="150000"/>
              </a:lnSpc>
              <a:spcBef>
                <a:spcPts val="300"/>
              </a:spcBef>
              <a:spcAft>
                <a:spcPts val="300"/>
              </a:spcAft>
              <a:defRPr/>
            </a:lvl3pPr>
            <a:lvl4pPr>
              <a:lnSpc>
                <a:spcPct val="150000"/>
              </a:lnSpc>
              <a:spcBef>
                <a:spcPts val="300"/>
              </a:spcBef>
              <a:spcAft>
                <a:spcPts val="300"/>
              </a:spcAft>
              <a:defRPr/>
            </a:lvl4pPr>
            <a:lvl5pPr>
              <a:lnSpc>
                <a:spcPct val="150000"/>
              </a:lnSpc>
              <a:spcBef>
                <a:spcPts val="300"/>
              </a:spcBef>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7E021DD2-DE50-4CAC-8125-C098D342B9AE}"/>
              </a:ext>
            </a:extLst>
          </p:cNvPr>
          <p:cNvSpPr>
            <a:spLocks noGrp="1"/>
          </p:cNvSpPr>
          <p:nvPr>
            <p:ph type="title"/>
          </p:nvPr>
        </p:nvSpPr>
        <p:spPr>
          <a:xfrm>
            <a:off x="451720" y="518738"/>
            <a:ext cx="11288560" cy="549275"/>
          </a:xfrm>
        </p:spPr>
        <p:txBody>
          <a:bodyPr/>
          <a:lstStyle/>
          <a:p>
            <a:r>
              <a:rPr lang="en-US"/>
              <a:t>Click to edit Master title style</a:t>
            </a:r>
          </a:p>
        </p:txBody>
      </p:sp>
      <p:pic>
        <p:nvPicPr>
          <p:cNvPr id="16" name="Picture 15" descr="Shape&#10;&#10;Description automatically generated with medium confidence">
            <a:extLst>
              <a:ext uri="{FF2B5EF4-FFF2-40B4-BE49-F238E27FC236}">
                <a16:creationId xmlns:a16="http://schemas.microsoft.com/office/drawing/2014/main" id="{25F30A8B-CB02-43D2-8775-5F6D9A757A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Tree>
    <p:extLst>
      <p:ext uri="{BB962C8B-B14F-4D97-AF65-F5344CB8AC3E}">
        <p14:creationId xmlns:p14="http://schemas.microsoft.com/office/powerpoint/2010/main" val="96273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0B11C-8C59-4B28-BFE9-9758585D391E}"/>
              </a:ext>
            </a:extLst>
          </p:cNvPr>
          <p:cNvSpPr>
            <a:spLocks noGrp="1"/>
          </p:cNvSpPr>
          <p:nvPr>
            <p:ph idx="1"/>
          </p:nvPr>
        </p:nvSpPr>
        <p:spPr>
          <a:xfrm>
            <a:off x="753559" y="3132438"/>
            <a:ext cx="2417874" cy="2666384"/>
          </a:xfrm>
        </p:spPr>
        <p:txBody>
          <a:bodyPr/>
          <a:lstStyle/>
          <a:p>
            <a:pPr lvl="0"/>
            <a:r>
              <a:rPr lang="en-US"/>
              <a:t>Click to edit Master text styles</a:t>
            </a:r>
          </a:p>
        </p:txBody>
      </p:sp>
      <p:sp>
        <p:nvSpPr>
          <p:cNvPr id="13" name="Title 1">
            <a:extLst>
              <a:ext uri="{FF2B5EF4-FFF2-40B4-BE49-F238E27FC236}">
                <a16:creationId xmlns:a16="http://schemas.microsoft.com/office/drawing/2014/main" id="{7E021DD2-DE50-4CAC-8125-C098D342B9AE}"/>
              </a:ext>
            </a:extLst>
          </p:cNvPr>
          <p:cNvSpPr>
            <a:spLocks noGrp="1"/>
          </p:cNvSpPr>
          <p:nvPr>
            <p:ph type="title"/>
          </p:nvPr>
        </p:nvSpPr>
        <p:spPr>
          <a:xfrm>
            <a:off x="451720" y="518738"/>
            <a:ext cx="11288560" cy="549275"/>
          </a:xfrm>
        </p:spPr>
        <p:txBody>
          <a:bodyPr/>
          <a:lstStyle/>
          <a:p>
            <a:r>
              <a:rPr lang="en-US"/>
              <a:t>Click to edit Master title style</a:t>
            </a:r>
          </a:p>
        </p:txBody>
      </p:sp>
      <p:pic>
        <p:nvPicPr>
          <p:cNvPr id="16" name="Picture 15" descr="Shape&#10;&#10;Description automatically generated with medium confidence">
            <a:extLst>
              <a:ext uri="{FF2B5EF4-FFF2-40B4-BE49-F238E27FC236}">
                <a16:creationId xmlns:a16="http://schemas.microsoft.com/office/drawing/2014/main" id="{25F30A8B-CB02-43D2-8775-5F6D9A757A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
        <p:nvSpPr>
          <p:cNvPr id="5" name="Content Placeholder 2">
            <a:extLst>
              <a:ext uri="{FF2B5EF4-FFF2-40B4-BE49-F238E27FC236}">
                <a16:creationId xmlns:a16="http://schemas.microsoft.com/office/drawing/2014/main" id="{86AE088F-BB96-45C3-8B37-5DF29D56942E}"/>
              </a:ext>
            </a:extLst>
          </p:cNvPr>
          <p:cNvSpPr>
            <a:spLocks noGrp="1"/>
          </p:cNvSpPr>
          <p:nvPr>
            <p:ph idx="10"/>
          </p:nvPr>
        </p:nvSpPr>
        <p:spPr>
          <a:xfrm>
            <a:off x="753559" y="1464816"/>
            <a:ext cx="2417874" cy="1445681"/>
          </a:xfrm>
        </p:spPr>
        <p:txBody>
          <a:bodyPr/>
          <a:lstStyle/>
          <a:p>
            <a:pPr lvl="0"/>
            <a:endParaRPr lang="en-US"/>
          </a:p>
        </p:txBody>
      </p:sp>
      <p:sp>
        <p:nvSpPr>
          <p:cNvPr id="6" name="Content Placeholder 2">
            <a:extLst>
              <a:ext uri="{FF2B5EF4-FFF2-40B4-BE49-F238E27FC236}">
                <a16:creationId xmlns:a16="http://schemas.microsoft.com/office/drawing/2014/main" id="{4DFBD8F0-3AEA-42F5-8635-AE54E67A67D1}"/>
              </a:ext>
            </a:extLst>
          </p:cNvPr>
          <p:cNvSpPr>
            <a:spLocks noGrp="1"/>
          </p:cNvSpPr>
          <p:nvPr>
            <p:ph idx="11"/>
          </p:nvPr>
        </p:nvSpPr>
        <p:spPr>
          <a:xfrm>
            <a:off x="3471605" y="3132438"/>
            <a:ext cx="2417874" cy="2666384"/>
          </a:xfrm>
        </p:spPr>
        <p:txBody>
          <a:bodyPr/>
          <a:lstStyle/>
          <a:p>
            <a:pPr lvl="0"/>
            <a:r>
              <a:rPr lang="en-US"/>
              <a:t>Click to edit Master text styles</a:t>
            </a:r>
          </a:p>
        </p:txBody>
      </p:sp>
      <p:sp>
        <p:nvSpPr>
          <p:cNvPr id="7" name="Content Placeholder 2">
            <a:extLst>
              <a:ext uri="{FF2B5EF4-FFF2-40B4-BE49-F238E27FC236}">
                <a16:creationId xmlns:a16="http://schemas.microsoft.com/office/drawing/2014/main" id="{8D5FA39E-D822-41AE-A3D9-233E5BCA3944}"/>
              </a:ext>
            </a:extLst>
          </p:cNvPr>
          <p:cNvSpPr>
            <a:spLocks noGrp="1"/>
          </p:cNvSpPr>
          <p:nvPr>
            <p:ph idx="12"/>
          </p:nvPr>
        </p:nvSpPr>
        <p:spPr>
          <a:xfrm>
            <a:off x="3471605" y="1464816"/>
            <a:ext cx="2417874" cy="1445681"/>
          </a:xfrm>
        </p:spPr>
        <p:txBody>
          <a:bodyPr/>
          <a:lstStyle/>
          <a:p>
            <a:pPr lvl="0"/>
            <a:endParaRPr lang="en-US"/>
          </a:p>
        </p:txBody>
      </p:sp>
      <p:sp>
        <p:nvSpPr>
          <p:cNvPr id="8" name="Content Placeholder 2">
            <a:extLst>
              <a:ext uri="{FF2B5EF4-FFF2-40B4-BE49-F238E27FC236}">
                <a16:creationId xmlns:a16="http://schemas.microsoft.com/office/drawing/2014/main" id="{7F6A9824-761D-413C-A4C3-580499895FAC}"/>
              </a:ext>
            </a:extLst>
          </p:cNvPr>
          <p:cNvSpPr>
            <a:spLocks noGrp="1"/>
          </p:cNvSpPr>
          <p:nvPr>
            <p:ph idx="13"/>
          </p:nvPr>
        </p:nvSpPr>
        <p:spPr>
          <a:xfrm>
            <a:off x="6178235" y="3132438"/>
            <a:ext cx="2417874" cy="2666384"/>
          </a:xfrm>
        </p:spPr>
        <p:txBody>
          <a:bodyPr/>
          <a:lstStyle/>
          <a:p>
            <a:pPr lvl="0"/>
            <a:r>
              <a:rPr lang="en-US"/>
              <a:t>Click to edit Master text styles</a:t>
            </a:r>
          </a:p>
        </p:txBody>
      </p:sp>
      <p:sp>
        <p:nvSpPr>
          <p:cNvPr id="9" name="Content Placeholder 2">
            <a:extLst>
              <a:ext uri="{FF2B5EF4-FFF2-40B4-BE49-F238E27FC236}">
                <a16:creationId xmlns:a16="http://schemas.microsoft.com/office/drawing/2014/main" id="{DDF72C8C-83B0-4A3D-A864-E12A4BDEA9D7}"/>
              </a:ext>
            </a:extLst>
          </p:cNvPr>
          <p:cNvSpPr>
            <a:spLocks noGrp="1"/>
          </p:cNvSpPr>
          <p:nvPr>
            <p:ph idx="14"/>
          </p:nvPr>
        </p:nvSpPr>
        <p:spPr>
          <a:xfrm>
            <a:off x="6178235" y="1464816"/>
            <a:ext cx="2417874" cy="1445681"/>
          </a:xfrm>
        </p:spPr>
        <p:txBody>
          <a:bodyPr/>
          <a:lstStyle/>
          <a:p>
            <a:pPr lvl="0"/>
            <a:endParaRPr lang="en-US"/>
          </a:p>
        </p:txBody>
      </p:sp>
      <p:sp>
        <p:nvSpPr>
          <p:cNvPr id="10" name="Content Placeholder 2">
            <a:extLst>
              <a:ext uri="{FF2B5EF4-FFF2-40B4-BE49-F238E27FC236}">
                <a16:creationId xmlns:a16="http://schemas.microsoft.com/office/drawing/2014/main" id="{8BCFE490-330C-4888-9475-CFBCDBD4FF3F}"/>
              </a:ext>
            </a:extLst>
          </p:cNvPr>
          <p:cNvSpPr>
            <a:spLocks noGrp="1"/>
          </p:cNvSpPr>
          <p:nvPr>
            <p:ph idx="15"/>
          </p:nvPr>
        </p:nvSpPr>
        <p:spPr>
          <a:xfrm>
            <a:off x="8884865" y="3132438"/>
            <a:ext cx="2417874" cy="2666384"/>
          </a:xfrm>
        </p:spPr>
        <p:txBody>
          <a:bodyPr/>
          <a:lstStyle/>
          <a:p>
            <a:pPr lvl="0"/>
            <a:r>
              <a:rPr lang="en-US"/>
              <a:t>Click to edit Master text styles</a:t>
            </a:r>
          </a:p>
        </p:txBody>
      </p:sp>
      <p:sp>
        <p:nvSpPr>
          <p:cNvPr id="11" name="Content Placeholder 2">
            <a:extLst>
              <a:ext uri="{FF2B5EF4-FFF2-40B4-BE49-F238E27FC236}">
                <a16:creationId xmlns:a16="http://schemas.microsoft.com/office/drawing/2014/main" id="{8F678121-D29C-4B95-86BD-17C020A8C5B5}"/>
              </a:ext>
            </a:extLst>
          </p:cNvPr>
          <p:cNvSpPr>
            <a:spLocks noGrp="1"/>
          </p:cNvSpPr>
          <p:nvPr>
            <p:ph idx="16"/>
          </p:nvPr>
        </p:nvSpPr>
        <p:spPr>
          <a:xfrm>
            <a:off x="8884865" y="1464816"/>
            <a:ext cx="2417874" cy="1445681"/>
          </a:xfrm>
        </p:spPr>
        <p:txBody>
          <a:bodyPr/>
          <a:lstStyle/>
          <a:p>
            <a:pPr lvl="0"/>
            <a:endParaRPr lang="en-US"/>
          </a:p>
        </p:txBody>
      </p:sp>
    </p:spTree>
    <p:extLst>
      <p:ext uri="{BB962C8B-B14F-4D97-AF65-F5344CB8AC3E}">
        <p14:creationId xmlns:p14="http://schemas.microsoft.com/office/powerpoint/2010/main" val="160061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E021DD2-DE50-4CAC-8125-C098D342B9AE}"/>
              </a:ext>
            </a:extLst>
          </p:cNvPr>
          <p:cNvSpPr>
            <a:spLocks noGrp="1"/>
          </p:cNvSpPr>
          <p:nvPr>
            <p:ph type="title"/>
          </p:nvPr>
        </p:nvSpPr>
        <p:spPr>
          <a:xfrm>
            <a:off x="451720" y="518738"/>
            <a:ext cx="11288560" cy="549275"/>
          </a:xfrm>
        </p:spPr>
        <p:txBody>
          <a:bodyPr/>
          <a:lstStyle/>
          <a:p>
            <a:r>
              <a:rPr lang="en-US"/>
              <a:t>Click to edit Master title style</a:t>
            </a:r>
          </a:p>
        </p:txBody>
      </p:sp>
      <p:pic>
        <p:nvPicPr>
          <p:cNvPr id="16" name="Picture 15" descr="Shape&#10;&#10;Description automatically generated with medium confidence">
            <a:extLst>
              <a:ext uri="{FF2B5EF4-FFF2-40B4-BE49-F238E27FC236}">
                <a16:creationId xmlns:a16="http://schemas.microsoft.com/office/drawing/2014/main" id="{25F30A8B-CB02-43D2-8775-5F6D9A757A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
        <p:nvSpPr>
          <p:cNvPr id="8" name="Content Placeholder 2">
            <a:extLst>
              <a:ext uri="{FF2B5EF4-FFF2-40B4-BE49-F238E27FC236}">
                <a16:creationId xmlns:a16="http://schemas.microsoft.com/office/drawing/2014/main" id="{7F6A9824-761D-413C-A4C3-580499895FAC}"/>
              </a:ext>
            </a:extLst>
          </p:cNvPr>
          <p:cNvSpPr>
            <a:spLocks noGrp="1"/>
          </p:cNvSpPr>
          <p:nvPr>
            <p:ph idx="13"/>
          </p:nvPr>
        </p:nvSpPr>
        <p:spPr>
          <a:xfrm>
            <a:off x="889262" y="3132438"/>
            <a:ext cx="5062796" cy="2666384"/>
          </a:xfrm>
        </p:spPr>
        <p:txBody>
          <a:bodyPr/>
          <a:lstStyle/>
          <a:p>
            <a:pPr lvl="0"/>
            <a:r>
              <a:rPr lang="en-US"/>
              <a:t>Click to edit Master text styles</a:t>
            </a:r>
          </a:p>
        </p:txBody>
      </p:sp>
      <p:sp>
        <p:nvSpPr>
          <p:cNvPr id="9" name="Content Placeholder 2">
            <a:extLst>
              <a:ext uri="{FF2B5EF4-FFF2-40B4-BE49-F238E27FC236}">
                <a16:creationId xmlns:a16="http://schemas.microsoft.com/office/drawing/2014/main" id="{DDF72C8C-83B0-4A3D-A864-E12A4BDEA9D7}"/>
              </a:ext>
            </a:extLst>
          </p:cNvPr>
          <p:cNvSpPr>
            <a:spLocks noGrp="1"/>
          </p:cNvSpPr>
          <p:nvPr>
            <p:ph idx="14"/>
          </p:nvPr>
        </p:nvSpPr>
        <p:spPr>
          <a:xfrm>
            <a:off x="889262" y="1464816"/>
            <a:ext cx="5062796" cy="1445681"/>
          </a:xfrm>
        </p:spPr>
        <p:txBody>
          <a:bodyPr/>
          <a:lstStyle/>
          <a:p>
            <a:pPr lvl="0"/>
            <a:endParaRPr lang="en-US"/>
          </a:p>
        </p:txBody>
      </p:sp>
      <p:sp>
        <p:nvSpPr>
          <p:cNvPr id="10" name="Content Placeholder 2">
            <a:extLst>
              <a:ext uri="{FF2B5EF4-FFF2-40B4-BE49-F238E27FC236}">
                <a16:creationId xmlns:a16="http://schemas.microsoft.com/office/drawing/2014/main" id="{8BCFE490-330C-4888-9475-CFBCDBD4FF3F}"/>
              </a:ext>
            </a:extLst>
          </p:cNvPr>
          <p:cNvSpPr>
            <a:spLocks noGrp="1"/>
          </p:cNvSpPr>
          <p:nvPr>
            <p:ph idx="15"/>
          </p:nvPr>
        </p:nvSpPr>
        <p:spPr>
          <a:xfrm>
            <a:off x="6239943" y="3132438"/>
            <a:ext cx="5062796" cy="2666384"/>
          </a:xfrm>
        </p:spPr>
        <p:txBody>
          <a:bodyPr/>
          <a:lstStyle/>
          <a:p>
            <a:pPr lvl="0"/>
            <a:r>
              <a:rPr lang="en-US"/>
              <a:t>Click to edit Master text styles</a:t>
            </a:r>
          </a:p>
        </p:txBody>
      </p:sp>
      <p:sp>
        <p:nvSpPr>
          <p:cNvPr id="11" name="Content Placeholder 2">
            <a:extLst>
              <a:ext uri="{FF2B5EF4-FFF2-40B4-BE49-F238E27FC236}">
                <a16:creationId xmlns:a16="http://schemas.microsoft.com/office/drawing/2014/main" id="{8F678121-D29C-4B95-86BD-17C020A8C5B5}"/>
              </a:ext>
            </a:extLst>
          </p:cNvPr>
          <p:cNvSpPr>
            <a:spLocks noGrp="1"/>
          </p:cNvSpPr>
          <p:nvPr>
            <p:ph idx="16"/>
          </p:nvPr>
        </p:nvSpPr>
        <p:spPr>
          <a:xfrm>
            <a:off x="6239943" y="1464816"/>
            <a:ext cx="5062796" cy="1445681"/>
          </a:xfrm>
        </p:spPr>
        <p:txBody>
          <a:bodyPr/>
          <a:lstStyle/>
          <a:p>
            <a:pPr lvl="0"/>
            <a:endParaRPr lang="en-US"/>
          </a:p>
        </p:txBody>
      </p:sp>
    </p:spTree>
    <p:extLst>
      <p:ext uri="{BB962C8B-B14F-4D97-AF65-F5344CB8AC3E}">
        <p14:creationId xmlns:p14="http://schemas.microsoft.com/office/powerpoint/2010/main" val="2665458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0B11C-8C59-4B28-BFE9-9758585D391E}"/>
              </a:ext>
            </a:extLst>
          </p:cNvPr>
          <p:cNvSpPr>
            <a:spLocks noGrp="1"/>
          </p:cNvSpPr>
          <p:nvPr>
            <p:ph idx="1"/>
          </p:nvPr>
        </p:nvSpPr>
        <p:spPr>
          <a:xfrm>
            <a:off x="5002306" y="2025649"/>
            <a:ext cx="6737974" cy="3790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84173416-48A0-4091-950F-E113686D8159}"/>
              </a:ext>
            </a:extLst>
          </p:cNvPr>
          <p:cNvSpPr>
            <a:spLocks noGrp="1"/>
          </p:cNvSpPr>
          <p:nvPr>
            <p:ph type="pic" sz="quarter" idx="10"/>
          </p:nvPr>
        </p:nvSpPr>
        <p:spPr>
          <a:xfrm>
            <a:off x="0" y="1586751"/>
            <a:ext cx="4521896" cy="5271249"/>
          </a:xfrm>
        </p:spPr>
        <p:txBody>
          <a:bodyPr/>
          <a:lstStyle/>
          <a:p>
            <a:endParaRPr lang="en-US"/>
          </a:p>
        </p:txBody>
      </p:sp>
      <p:sp>
        <p:nvSpPr>
          <p:cNvPr id="12" name="Rectangle 11">
            <a:extLst>
              <a:ext uri="{FF2B5EF4-FFF2-40B4-BE49-F238E27FC236}">
                <a16:creationId xmlns:a16="http://schemas.microsoft.com/office/drawing/2014/main" id="{74046A04-F158-41CA-A275-4EC2100E5B63}"/>
              </a:ext>
            </a:extLst>
          </p:cNvPr>
          <p:cNvSpPr/>
          <p:nvPr userDrawn="1"/>
        </p:nvSpPr>
        <p:spPr>
          <a:xfrm>
            <a:off x="0" y="0"/>
            <a:ext cx="12192000" cy="1586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E021DD2-DE50-4CAC-8125-C098D342B9AE}"/>
              </a:ext>
            </a:extLst>
          </p:cNvPr>
          <p:cNvSpPr>
            <a:spLocks noGrp="1"/>
          </p:cNvSpPr>
          <p:nvPr>
            <p:ph type="title"/>
          </p:nvPr>
        </p:nvSpPr>
        <p:spPr>
          <a:xfrm>
            <a:off x="451720" y="518738"/>
            <a:ext cx="11288560" cy="549275"/>
          </a:xfrm>
        </p:spPr>
        <p:txBody>
          <a:bodyPr/>
          <a:lstStyle>
            <a:lvl1pPr>
              <a:defRPr>
                <a:solidFill>
                  <a:schemeClr val="tx2"/>
                </a:solidFill>
              </a:defRPr>
            </a:lvl1pPr>
          </a:lstStyle>
          <a:p>
            <a:r>
              <a:rPr lang="en-US"/>
              <a:t>Click to edit Master title style</a:t>
            </a:r>
          </a:p>
        </p:txBody>
      </p:sp>
      <p:pic>
        <p:nvPicPr>
          <p:cNvPr id="6" name="Picture 5" descr="Shape&#10;&#10;Description automatically generated with medium confidence">
            <a:extLst>
              <a:ext uri="{FF2B5EF4-FFF2-40B4-BE49-F238E27FC236}">
                <a16:creationId xmlns:a16="http://schemas.microsoft.com/office/drawing/2014/main" id="{FECA951B-3D64-46F4-A1B3-ADD6B7558F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Tree>
    <p:extLst>
      <p:ext uri="{BB962C8B-B14F-4D97-AF65-F5344CB8AC3E}">
        <p14:creationId xmlns:p14="http://schemas.microsoft.com/office/powerpoint/2010/main" val="267920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046A04-F158-41CA-A275-4EC2100E5B63}"/>
              </a:ext>
            </a:extLst>
          </p:cNvPr>
          <p:cNvSpPr/>
          <p:nvPr userDrawn="1"/>
        </p:nvSpPr>
        <p:spPr>
          <a:xfrm>
            <a:off x="0" y="0"/>
            <a:ext cx="12192000" cy="1586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E021DD2-DE50-4CAC-8125-C098D342B9AE}"/>
              </a:ext>
            </a:extLst>
          </p:cNvPr>
          <p:cNvSpPr>
            <a:spLocks noGrp="1"/>
          </p:cNvSpPr>
          <p:nvPr>
            <p:ph type="title"/>
          </p:nvPr>
        </p:nvSpPr>
        <p:spPr>
          <a:xfrm>
            <a:off x="451720" y="518738"/>
            <a:ext cx="11288560" cy="549275"/>
          </a:xfrm>
        </p:spPr>
        <p:txBody>
          <a:bodyPr/>
          <a:lstStyle>
            <a:lvl1pPr>
              <a:defRPr>
                <a:solidFill>
                  <a:schemeClr val="tx2"/>
                </a:solidFill>
              </a:defRPr>
            </a:lvl1pPr>
          </a:lstStyle>
          <a:p>
            <a:r>
              <a:rPr lang="en-US"/>
              <a:t>Click to edit Master title style</a:t>
            </a:r>
          </a:p>
        </p:txBody>
      </p:sp>
      <p:pic>
        <p:nvPicPr>
          <p:cNvPr id="6" name="Picture 5" descr="Shape&#10;&#10;Description automatically generated with medium confidence">
            <a:extLst>
              <a:ext uri="{FF2B5EF4-FFF2-40B4-BE49-F238E27FC236}">
                <a16:creationId xmlns:a16="http://schemas.microsoft.com/office/drawing/2014/main" id="{FECA951B-3D64-46F4-A1B3-ADD6B7558F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
        <p:nvSpPr>
          <p:cNvPr id="7" name="Content Placeholder 2">
            <a:extLst>
              <a:ext uri="{FF2B5EF4-FFF2-40B4-BE49-F238E27FC236}">
                <a16:creationId xmlns:a16="http://schemas.microsoft.com/office/drawing/2014/main" id="{84C1FE60-42BB-4439-A98E-82D8182F5F9F}"/>
              </a:ext>
            </a:extLst>
          </p:cNvPr>
          <p:cNvSpPr>
            <a:spLocks noGrp="1"/>
          </p:cNvSpPr>
          <p:nvPr>
            <p:ph idx="1"/>
          </p:nvPr>
        </p:nvSpPr>
        <p:spPr>
          <a:xfrm>
            <a:off x="753559" y="3357332"/>
            <a:ext cx="2417874" cy="2441489"/>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089C7B9D-8BCD-4472-A24E-A99C3A3F11FF}"/>
              </a:ext>
            </a:extLst>
          </p:cNvPr>
          <p:cNvSpPr>
            <a:spLocks noGrp="1"/>
          </p:cNvSpPr>
          <p:nvPr>
            <p:ph idx="10"/>
          </p:nvPr>
        </p:nvSpPr>
        <p:spPr>
          <a:xfrm>
            <a:off x="753559" y="1957642"/>
            <a:ext cx="2417874" cy="1203405"/>
          </a:xfrm>
        </p:spPr>
        <p:txBody>
          <a:bodyPr/>
          <a:lstStyle/>
          <a:p>
            <a:pPr lvl="0"/>
            <a:endParaRPr lang="en-US"/>
          </a:p>
        </p:txBody>
      </p:sp>
      <p:sp>
        <p:nvSpPr>
          <p:cNvPr id="10" name="Content Placeholder 2">
            <a:extLst>
              <a:ext uri="{FF2B5EF4-FFF2-40B4-BE49-F238E27FC236}">
                <a16:creationId xmlns:a16="http://schemas.microsoft.com/office/drawing/2014/main" id="{F705587F-6EA2-4010-B83C-6A7755956420}"/>
              </a:ext>
            </a:extLst>
          </p:cNvPr>
          <p:cNvSpPr>
            <a:spLocks noGrp="1"/>
          </p:cNvSpPr>
          <p:nvPr>
            <p:ph idx="11"/>
          </p:nvPr>
        </p:nvSpPr>
        <p:spPr>
          <a:xfrm>
            <a:off x="3471605" y="3357332"/>
            <a:ext cx="2417874" cy="2441489"/>
          </a:xfrm>
        </p:spPr>
        <p:txBody>
          <a:bodyPr/>
          <a:lstStyle/>
          <a:p>
            <a:pPr lvl="0"/>
            <a:r>
              <a:rPr lang="en-US"/>
              <a:t>Click to edit Master text styles</a:t>
            </a:r>
          </a:p>
        </p:txBody>
      </p:sp>
      <p:sp>
        <p:nvSpPr>
          <p:cNvPr id="11" name="Content Placeholder 2">
            <a:extLst>
              <a:ext uri="{FF2B5EF4-FFF2-40B4-BE49-F238E27FC236}">
                <a16:creationId xmlns:a16="http://schemas.microsoft.com/office/drawing/2014/main" id="{737C0078-11EB-43AA-BE3A-82CB48099178}"/>
              </a:ext>
            </a:extLst>
          </p:cNvPr>
          <p:cNvSpPr>
            <a:spLocks noGrp="1"/>
          </p:cNvSpPr>
          <p:nvPr>
            <p:ph idx="12"/>
          </p:nvPr>
        </p:nvSpPr>
        <p:spPr>
          <a:xfrm>
            <a:off x="3471605" y="1957642"/>
            <a:ext cx="2417874" cy="1203405"/>
          </a:xfrm>
        </p:spPr>
        <p:txBody>
          <a:bodyPr/>
          <a:lstStyle/>
          <a:p>
            <a:pPr lvl="0"/>
            <a:endParaRPr lang="en-US"/>
          </a:p>
        </p:txBody>
      </p:sp>
      <p:sp>
        <p:nvSpPr>
          <p:cNvPr id="14" name="Content Placeholder 2">
            <a:extLst>
              <a:ext uri="{FF2B5EF4-FFF2-40B4-BE49-F238E27FC236}">
                <a16:creationId xmlns:a16="http://schemas.microsoft.com/office/drawing/2014/main" id="{2865F872-EE06-4EC7-B162-425F3E1A99ED}"/>
              </a:ext>
            </a:extLst>
          </p:cNvPr>
          <p:cNvSpPr>
            <a:spLocks noGrp="1"/>
          </p:cNvSpPr>
          <p:nvPr>
            <p:ph idx="13"/>
          </p:nvPr>
        </p:nvSpPr>
        <p:spPr>
          <a:xfrm>
            <a:off x="6178235" y="3357332"/>
            <a:ext cx="2417874" cy="2441489"/>
          </a:xfrm>
        </p:spPr>
        <p:txBody>
          <a:bodyPr/>
          <a:lstStyle/>
          <a:p>
            <a:pPr lvl="0"/>
            <a:r>
              <a:rPr lang="en-US"/>
              <a:t>Click to edit Master text styles</a:t>
            </a:r>
          </a:p>
        </p:txBody>
      </p:sp>
      <p:sp>
        <p:nvSpPr>
          <p:cNvPr id="15" name="Content Placeholder 2">
            <a:extLst>
              <a:ext uri="{FF2B5EF4-FFF2-40B4-BE49-F238E27FC236}">
                <a16:creationId xmlns:a16="http://schemas.microsoft.com/office/drawing/2014/main" id="{8AAD29C4-DE8D-43DC-B2A9-46C13DA16424}"/>
              </a:ext>
            </a:extLst>
          </p:cNvPr>
          <p:cNvSpPr>
            <a:spLocks noGrp="1"/>
          </p:cNvSpPr>
          <p:nvPr>
            <p:ph idx="14"/>
          </p:nvPr>
        </p:nvSpPr>
        <p:spPr>
          <a:xfrm>
            <a:off x="6178235" y="1957642"/>
            <a:ext cx="2417874" cy="1203405"/>
          </a:xfrm>
        </p:spPr>
        <p:txBody>
          <a:bodyPr/>
          <a:lstStyle/>
          <a:p>
            <a:pPr lvl="0"/>
            <a:endParaRPr lang="en-US"/>
          </a:p>
        </p:txBody>
      </p:sp>
      <p:sp>
        <p:nvSpPr>
          <p:cNvPr id="16" name="Content Placeholder 2">
            <a:extLst>
              <a:ext uri="{FF2B5EF4-FFF2-40B4-BE49-F238E27FC236}">
                <a16:creationId xmlns:a16="http://schemas.microsoft.com/office/drawing/2014/main" id="{BDADE35B-FEC6-48C7-B1AB-76E4C262068D}"/>
              </a:ext>
            </a:extLst>
          </p:cNvPr>
          <p:cNvSpPr>
            <a:spLocks noGrp="1"/>
          </p:cNvSpPr>
          <p:nvPr>
            <p:ph idx="15"/>
          </p:nvPr>
        </p:nvSpPr>
        <p:spPr>
          <a:xfrm>
            <a:off x="8884865" y="3357332"/>
            <a:ext cx="2417874" cy="2441489"/>
          </a:xfrm>
        </p:spPr>
        <p:txBody>
          <a:bodyPr/>
          <a:lstStyle/>
          <a:p>
            <a:pPr lvl="0"/>
            <a:r>
              <a:rPr lang="en-US"/>
              <a:t>Click to edit Master text styles</a:t>
            </a:r>
          </a:p>
        </p:txBody>
      </p:sp>
      <p:sp>
        <p:nvSpPr>
          <p:cNvPr id="17" name="Content Placeholder 2">
            <a:extLst>
              <a:ext uri="{FF2B5EF4-FFF2-40B4-BE49-F238E27FC236}">
                <a16:creationId xmlns:a16="http://schemas.microsoft.com/office/drawing/2014/main" id="{127DD6C8-0CE2-494D-929B-7CAC021464B1}"/>
              </a:ext>
            </a:extLst>
          </p:cNvPr>
          <p:cNvSpPr>
            <a:spLocks noGrp="1"/>
          </p:cNvSpPr>
          <p:nvPr>
            <p:ph idx="16"/>
          </p:nvPr>
        </p:nvSpPr>
        <p:spPr>
          <a:xfrm>
            <a:off x="8884865" y="1957642"/>
            <a:ext cx="2417874" cy="1203405"/>
          </a:xfrm>
        </p:spPr>
        <p:txBody>
          <a:bodyPr/>
          <a:lstStyle/>
          <a:p>
            <a:pPr lvl="0"/>
            <a:endParaRPr lang="en-US"/>
          </a:p>
        </p:txBody>
      </p:sp>
    </p:spTree>
    <p:extLst>
      <p:ext uri="{BB962C8B-B14F-4D97-AF65-F5344CB8AC3E}">
        <p14:creationId xmlns:p14="http://schemas.microsoft.com/office/powerpoint/2010/main" val="104966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046A04-F158-41CA-A275-4EC2100E5B63}"/>
              </a:ext>
            </a:extLst>
          </p:cNvPr>
          <p:cNvSpPr/>
          <p:nvPr userDrawn="1"/>
        </p:nvSpPr>
        <p:spPr>
          <a:xfrm>
            <a:off x="0" y="0"/>
            <a:ext cx="12192000" cy="1586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E021DD2-DE50-4CAC-8125-C098D342B9AE}"/>
              </a:ext>
            </a:extLst>
          </p:cNvPr>
          <p:cNvSpPr>
            <a:spLocks noGrp="1"/>
          </p:cNvSpPr>
          <p:nvPr>
            <p:ph type="title"/>
          </p:nvPr>
        </p:nvSpPr>
        <p:spPr>
          <a:xfrm>
            <a:off x="451720" y="518738"/>
            <a:ext cx="11288560" cy="549275"/>
          </a:xfrm>
        </p:spPr>
        <p:txBody>
          <a:bodyPr/>
          <a:lstStyle>
            <a:lvl1pPr>
              <a:defRPr>
                <a:solidFill>
                  <a:schemeClr val="tx2"/>
                </a:solidFill>
              </a:defRPr>
            </a:lvl1pPr>
          </a:lstStyle>
          <a:p>
            <a:r>
              <a:rPr lang="en-US"/>
              <a:t>Click to edit Master title style</a:t>
            </a:r>
          </a:p>
        </p:txBody>
      </p:sp>
      <p:pic>
        <p:nvPicPr>
          <p:cNvPr id="6" name="Picture 5" descr="Shape&#10;&#10;Description automatically generated with medium confidence">
            <a:extLst>
              <a:ext uri="{FF2B5EF4-FFF2-40B4-BE49-F238E27FC236}">
                <a16:creationId xmlns:a16="http://schemas.microsoft.com/office/drawing/2014/main" id="{FECA951B-3D64-46F4-A1B3-ADD6B7558F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3945" y="6038519"/>
            <a:ext cx="2417874" cy="551380"/>
          </a:xfrm>
          <a:prstGeom prst="rect">
            <a:avLst/>
          </a:prstGeom>
        </p:spPr>
      </p:pic>
      <p:sp>
        <p:nvSpPr>
          <p:cNvPr id="18" name="Content Placeholder 2">
            <a:extLst>
              <a:ext uri="{FF2B5EF4-FFF2-40B4-BE49-F238E27FC236}">
                <a16:creationId xmlns:a16="http://schemas.microsoft.com/office/drawing/2014/main" id="{E061A2E9-5E80-45D9-83C5-13C7AEE6C918}"/>
              </a:ext>
            </a:extLst>
          </p:cNvPr>
          <p:cNvSpPr>
            <a:spLocks noGrp="1"/>
          </p:cNvSpPr>
          <p:nvPr>
            <p:ph idx="13"/>
          </p:nvPr>
        </p:nvSpPr>
        <p:spPr>
          <a:xfrm>
            <a:off x="889262" y="3523056"/>
            <a:ext cx="5062796" cy="2327329"/>
          </a:xfrm>
        </p:spPr>
        <p:txBody>
          <a:bodyPr/>
          <a:lstStyle/>
          <a:p>
            <a:pPr lvl="0"/>
            <a:r>
              <a:rPr lang="en-US"/>
              <a:t>Click to edit Master text styles</a:t>
            </a:r>
          </a:p>
        </p:txBody>
      </p:sp>
      <p:sp>
        <p:nvSpPr>
          <p:cNvPr id="19" name="Content Placeholder 2">
            <a:extLst>
              <a:ext uri="{FF2B5EF4-FFF2-40B4-BE49-F238E27FC236}">
                <a16:creationId xmlns:a16="http://schemas.microsoft.com/office/drawing/2014/main" id="{D8AD6C93-CD7A-43E1-8567-92435A76FAFB}"/>
              </a:ext>
            </a:extLst>
          </p:cNvPr>
          <p:cNvSpPr>
            <a:spLocks noGrp="1"/>
          </p:cNvSpPr>
          <p:nvPr>
            <p:ph idx="14"/>
          </p:nvPr>
        </p:nvSpPr>
        <p:spPr>
          <a:xfrm>
            <a:off x="889262" y="2032988"/>
            <a:ext cx="5062796" cy="1261849"/>
          </a:xfrm>
        </p:spPr>
        <p:txBody>
          <a:bodyPr/>
          <a:lstStyle/>
          <a:p>
            <a:pPr lvl="0"/>
            <a:endParaRPr lang="en-US"/>
          </a:p>
        </p:txBody>
      </p:sp>
      <p:sp>
        <p:nvSpPr>
          <p:cNvPr id="20" name="Content Placeholder 2">
            <a:extLst>
              <a:ext uri="{FF2B5EF4-FFF2-40B4-BE49-F238E27FC236}">
                <a16:creationId xmlns:a16="http://schemas.microsoft.com/office/drawing/2014/main" id="{CDF6B368-E220-4EE7-A45C-5C653CD71E5F}"/>
              </a:ext>
            </a:extLst>
          </p:cNvPr>
          <p:cNvSpPr>
            <a:spLocks noGrp="1"/>
          </p:cNvSpPr>
          <p:nvPr>
            <p:ph idx="15"/>
          </p:nvPr>
        </p:nvSpPr>
        <p:spPr>
          <a:xfrm>
            <a:off x="6239943" y="3523056"/>
            <a:ext cx="5062796" cy="2327329"/>
          </a:xfrm>
        </p:spPr>
        <p:txBody>
          <a:bodyPr/>
          <a:lstStyle/>
          <a:p>
            <a:pPr lvl="0"/>
            <a:r>
              <a:rPr lang="en-US"/>
              <a:t>Click to edit Master text styles</a:t>
            </a:r>
          </a:p>
        </p:txBody>
      </p:sp>
      <p:sp>
        <p:nvSpPr>
          <p:cNvPr id="21" name="Content Placeholder 2">
            <a:extLst>
              <a:ext uri="{FF2B5EF4-FFF2-40B4-BE49-F238E27FC236}">
                <a16:creationId xmlns:a16="http://schemas.microsoft.com/office/drawing/2014/main" id="{2EB9ABAD-3FDE-4067-B800-A5BDAFF01E08}"/>
              </a:ext>
            </a:extLst>
          </p:cNvPr>
          <p:cNvSpPr>
            <a:spLocks noGrp="1"/>
          </p:cNvSpPr>
          <p:nvPr>
            <p:ph idx="16"/>
          </p:nvPr>
        </p:nvSpPr>
        <p:spPr>
          <a:xfrm>
            <a:off x="6239943" y="2032988"/>
            <a:ext cx="5062796" cy="1261849"/>
          </a:xfrm>
        </p:spPr>
        <p:txBody>
          <a:bodyPr/>
          <a:lstStyle/>
          <a:p>
            <a:pPr lvl="0"/>
            <a:endParaRPr lang="en-US"/>
          </a:p>
        </p:txBody>
      </p:sp>
    </p:spTree>
    <p:extLst>
      <p:ext uri="{BB962C8B-B14F-4D97-AF65-F5344CB8AC3E}">
        <p14:creationId xmlns:p14="http://schemas.microsoft.com/office/powerpoint/2010/main" val="10955903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36C0C3-0A64-4F14-B8A4-428F97A485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54C522-F092-4437-BCC4-32ABDB3242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509EC-364D-4642-B034-58E3CE1997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endParaRPr lang="en-US"/>
          </a:p>
        </p:txBody>
      </p:sp>
      <p:sp>
        <p:nvSpPr>
          <p:cNvPr id="5" name="Footer Placeholder 4">
            <a:extLst>
              <a:ext uri="{FF2B5EF4-FFF2-40B4-BE49-F238E27FC236}">
                <a16:creationId xmlns:a16="http://schemas.microsoft.com/office/drawing/2014/main" id="{6118E9B8-DE65-41CA-9372-E712C0B13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8F1C2A1E-AAC3-4DA9-B584-76FF1E91A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F4917-67D7-4DC9-8917-1E256F052A16}" type="slidenum">
              <a:rPr lang="en-US" smtClean="0"/>
              <a:t>‹#›</a:t>
            </a:fld>
            <a:endParaRPr lang="en-US"/>
          </a:p>
        </p:txBody>
      </p:sp>
    </p:spTree>
    <p:extLst>
      <p:ext uri="{BB962C8B-B14F-4D97-AF65-F5344CB8AC3E}">
        <p14:creationId xmlns:p14="http://schemas.microsoft.com/office/powerpoint/2010/main" val="349089620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62" r:id="rId15"/>
    <p:sldLayoutId id="2147483663" r:id="rId16"/>
    <p:sldLayoutId id="2147483664" r:id="rId17"/>
    <p:sldLayoutId id="2147483665" r:id="rId18"/>
    <p:sldLayoutId id="2147483666" r:id="rId19"/>
    <p:sldLayoutId id="2147483667" r:id="rId20"/>
    <p:sldLayoutId id="2147483668" r:id="rId21"/>
    <p:sldLayoutId id="2147483660"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7" r:id="rId33"/>
    <p:sldLayoutId id="2147483698" r:id="rId34"/>
  </p:sldLayoutIdLst>
  <p:hf sldNum="0" hdr="0" ftr="0" dt="0"/>
  <p:txStyles>
    <p:titleStyle>
      <a:lvl1pPr algn="l" defTabSz="914400" rtl="0" eaLnBrk="1" latinLnBrk="0" hangingPunct="1">
        <a:lnSpc>
          <a:spcPct val="90000"/>
        </a:lnSpc>
        <a:spcBef>
          <a:spcPct val="0"/>
        </a:spcBef>
        <a:buNone/>
        <a:defRPr sz="4400" b="1" kern="1200">
          <a:solidFill>
            <a:schemeClr val="accent2"/>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accent5"/>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E65F9-FC7F-1F15-B88A-A8A03565CD74}"/>
              </a:ext>
            </a:extLst>
          </p:cNvPr>
          <p:cNvSpPr>
            <a:spLocks noGrp="1"/>
          </p:cNvSpPr>
          <p:nvPr>
            <p:ph type="ctrTitle"/>
          </p:nvPr>
        </p:nvSpPr>
        <p:spPr>
          <a:xfrm>
            <a:off x="225828" y="4954259"/>
            <a:ext cx="7944137" cy="906612"/>
          </a:xfrm>
        </p:spPr>
        <p:txBody>
          <a:bodyPr>
            <a:noAutofit/>
          </a:bodyPr>
          <a:lstStyle/>
          <a:p>
            <a:pPr algn="l"/>
            <a:r>
              <a:rPr lang="en-US" sz="2600" b="1" dirty="0"/>
              <a:t>Children’s Behavioral Health in North Dakota</a:t>
            </a:r>
          </a:p>
        </p:txBody>
      </p:sp>
      <p:sp>
        <p:nvSpPr>
          <p:cNvPr id="3" name="Subtitle 2">
            <a:extLst>
              <a:ext uri="{FF2B5EF4-FFF2-40B4-BE49-F238E27FC236}">
                <a16:creationId xmlns:a16="http://schemas.microsoft.com/office/drawing/2014/main" id="{3C2F0FA5-FB57-6958-034B-11CE8B4C1AD3}"/>
              </a:ext>
            </a:extLst>
          </p:cNvPr>
          <p:cNvSpPr>
            <a:spLocks noGrp="1"/>
          </p:cNvSpPr>
          <p:nvPr>
            <p:ph type="subTitle" idx="1"/>
          </p:nvPr>
        </p:nvSpPr>
        <p:spPr>
          <a:xfrm>
            <a:off x="292503" y="5860871"/>
            <a:ext cx="6954235" cy="383548"/>
          </a:xfrm>
        </p:spPr>
        <p:txBody>
          <a:bodyPr>
            <a:noAutofit/>
          </a:bodyPr>
          <a:lstStyle/>
          <a:p>
            <a:pPr algn="l">
              <a:lnSpc>
                <a:spcPct val="100000"/>
              </a:lnSpc>
              <a:spcBef>
                <a:spcPts val="0"/>
              </a:spcBef>
            </a:pPr>
            <a:r>
              <a:rPr lang="en-US" sz="2000"/>
              <a:t>Behavioral Health Division</a:t>
            </a:r>
          </a:p>
        </p:txBody>
      </p:sp>
      <p:pic>
        <p:nvPicPr>
          <p:cNvPr id="7" name="Picture Placeholder 6" descr="Group of smiling children at school">
            <a:extLst>
              <a:ext uri="{FF2B5EF4-FFF2-40B4-BE49-F238E27FC236}">
                <a16:creationId xmlns:a16="http://schemas.microsoft.com/office/drawing/2014/main" id="{F1902AEE-547C-4E1E-AEE1-5619812D863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9245" b="19245"/>
          <a:stretch>
            <a:fillRect/>
          </a:stretch>
        </p:blipFill>
        <p:spPr/>
      </p:pic>
    </p:spTree>
    <p:extLst>
      <p:ext uri="{BB962C8B-B14F-4D97-AF65-F5344CB8AC3E}">
        <p14:creationId xmlns:p14="http://schemas.microsoft.com/office/powerpoint/2010/main" val="2960579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EEFB3-9AA2-9F03-5478-F97DDE26FF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15779-AF2F-F96B-4A2F-F8155F4E22E0}"/>
              </a:ext>
            </a:extLst>
          </p:cNvPr>
          <p:cNvSpPr>
            <a:spLocks noGrp="1"/>
          </p:cNvSpPr>
          <p:nvPr>
            <p:ph type="title"/>
          </p:nvPr>
        </p:nvSpPr>
        <p:spPr>
          <a:xfrm>
            <a:off x="254442" y="365125"/>
            <a:ext cx="11099358" cy="1325563"/>
          </a:xfrm>
        </p:spPr>
        <p:txBody>
          <a:bodyPr>
            <a:normAutofit fontScale="90000"/>
          </a:bodyPr>
          <a:lstStyle/>
          <a:p>
            <a:r>
              <a:rPr lang="en-US" sz="5400">
                <a:latin typeface="Segoe UI"/>
                <a:cs typeface="Segoe UI"/>
              </a:rPr>
              <a:t>RMAC Clinical Services</a:t>
            </a:r>
            <a:br>
              <a:rPr lang="en-US" sz="5400"/>
            </a:br>
            <a:r>
              <a:rPr lang="en-US" sz="3600" b="0" i="1">
                <a:latin typeface="Segoe UI"/>
                <a:cs typeface="Segoe UI"/>
              </a:rPr>
              <a:t>2023-2025 Biennium</a:t>
            </a:r>
          </a:p>
        </p:txBody>
      </p:sp>
      <p:sp>
        <p:nvSpPr>
          <p:cNvPr id="58" name="Content Placeholder 57">
            <a:extLst>
              <a:ext uri="{FF2B5EF4-FFF2-40B4-BE49-F238E27FC236}">
                <a16:creationId xmlns:a16="http://schemas.microsoft.com/office/drawing/2014/main" id="{281977BE-1A2F-281B-6754-74CEFF900785}"/>
              </a:ext>
            </a:extLst>
          </p:cNvPr>
          <p:cNvSpPr>
            <a:spLocks noGrp="1"/>
          </p:cNvSpPr>
          <p:nvPr>
            <p:ph idx="1"/>
          </p:nvPr>
        </p:nvSpPr>
        <p:spPr>
          <a:xfrm>
            <a:off x="451720" y="1687606"/>
            <a:ext cx="11288560" cy="4192495"/>
          </a:xfrm>
        </p:spPr>
        <p:txBody>
          <a:bodyPr vert="horz" lIns="91440" tIns="45720" rIns="91440" bIns="45720" rtlCol="0" anchor="t">
            <a:normAutofit/>
          </a:bodyPr>
          <a:lstStyle/>
          <a:p>
            <a:pPr>
              <a:lnSpc>
                <a:spcPct val="100000"/>
              </a:lnSpc>
            </a:pPr>
            <a:r>
              <a:rPr lang="en-US" sz="1600">
                <a:solidFill>
                  <a:schemeClr val="tx2"/>
                </a:solidFill>
                <a:latin typeface="+mn-lt"/>
                <a:ea typeface="Calibri"/>
                <a:cs typeface="Segoe UI"/>
              </a:rPr>
              <a:t>Data indicates the primary diagnostic profile of the youth admitted to RMAC within the last biennium consist of four core areas, often intersecting in complexity:</a:t>
            </a:r>
            <a:endParaRPr lang="en-US" sz="1600">
              <a:solidFill>
                <a:schemeClr val="tx2"/>
              </a:solidFill>
              <a:latin typeface="+mn-lt"/>
              <a:ea typeface="Calibri"/>
              <a:cs typeface="Calibri"/>
            </a:endParaRPr>
          </a:p>
          <a:p>
            <a:pPr lvl="1">
              <a:lnSpc>
                <a:spcPct val="100000"/>
              </a:lnSpc>
            </a:pPr>
            <a:r>
              <a:rPr lang="en-US" sz="1600">
                <a:solidFill>
                  <a:schemeClr val="tx2"/>
                </a:solidFill>
                <a:latin typeface="+mn-lt"/>
                <a:ea typeface="Calibri"/>
                <a:cs typeface="Segoe UI"/>
              </a:rPr>
              <a:t>Conduct and Behavior Challenges</a:t>
            </a:r>
            <a:endParaRPr lang="en-US" sz="1600">
              <a:solidFill>
                <a:schemeClr val="tx2"/>
              </a:solidFill>
              <a:latin typeface="+mn-lt"/>
              <a:ea typeface="Calibri"/>
            </a:endParaRPr>
          </a:p>
          <a:p>
            <a:pPr lvl="1">
              <a:lnSpc>
                <a:spcPct val="100000"/>
              </a:lnSpc>
            </a:pPr>
            <a:r>
              <a:rPr lang="en-US" sz="1600">
                <a:solidFill>
                  <a:schemeClr val="tx2"/>
                </a:solidFill>
                <a:latin typeface="+mn-lt"/>
                <a:ea typeface="Calibri"/>
                <a:cs typeface="Segoe UI"/>
              </a:rPr>
              <a:t>Trauma</a:t>
            </a:r>
            <a:endParaRPr lang="en-US" sz="1600">
              <a:solidFill>
                <a:schemeClr val="tx2"/>
              </a:solidFill>
              <a:latin typeface="+mn-lt"/>
              <a:ea typeface="Calibri"/>
            </a:endParaRPr>
          </a:p>
          <a:p>
            <a:pPr lvl="1">
              <a:lnSpc>
                <a:spcPct val="100000"/>
              </a:lnSpc>
            </a:pPr>
            <a:r>
              <a:rPr lang="en-US" sz="1600">
                <a:solidFill>
                  <a:schemeClr val="tx2"/>
                </a:solidFill>
                <a:latin typeface="+mn-lt"/>
                <a:ea typeface="Calibri"/>
                <a:cs typeface="Segoe UI"/>
              </a:rPr>
              <a:t>Developmental/Neurodivergence</a:t>
            </a:r>
            <a:endParaRPr lang="en-US" sz="1600">
              <a:solidFill>
                <a:schemeClr val="tx2"/>
              </a:solidFill>
              <a:latin typeface="+mn-lt"/>
              <a:ea typeface="Calibri"/>
            </a:endParaRPr>
          </a:p>
          <a:p>
            <a:pPr lvl="1">
              <a:lnSpc>
                <a:spcPct val="100000"/>
              </a:lnSpc>
            </a:pPr>
            <a:r>
              <a:rPr lang="en-US" sz="1600">
                <a:solidFill>
                  <a:schemeClr val="tx2"/>
                </a:solidFill>
                <a:latin typeface="+mn-lt"/>
                <a:ea typeface="Calibri"/>
                <a:cs typeface="Segoe UI"/>
              </a:rPr>
              <a:t>Complex Psychiatric</a:t>
            </a:r>
            <a:endParaRPr lang="en-US" sz="1600">
              <a:solidFill>
                <a:schemeClr val="tx2"/>
              </a:solidFill>
              <a:latin typeface="+mn-lt"/>
            </a:endParaRPr>
          </a:p>
          <a:p>
            <a:pPr>
              <a:lnSpc>
                <a:spcPct val="100000"/>
              </a:lnSpc>
            </a:pPr>
            <a:r>
              <a:rPr lang="en-US" sz="1600">
                <a:solidFill>
                  <a:schemeClr val="tx2"/>
                </a:solidFill>
                <a:latin typeface="+mn-lt"/>
                <a:ea typeface="Calibri"/>
                <a:cs typeface="Calibri"/>
              </a:rPr>
              <a:t>Partnership between RMAC and LSTC to include Applied Behavioral Analysis (ABA) services as a core clinical service</a:t>
            </a:r>
          </a:p>
          <a:p>
            <a:pPr>
              <a:lnSpc>
                <a:spcPct val="100000"/>
              </a:lnSpc>
            </a:pPr>
            <a:r>
              <a:rPr lang="en-US" sz="1600">
                <a:solidFill>
                  <a:schemeClr val="tx2"/>
                </a:solidFill>
                <a:latin typeface="+mn-lt"/>
                <a:ea typeface="Calibri"/>
                <a:cs typeface="Calibri"/>
              </a:rPr>
              <a:t>Shift from traditional talk therapy towards evidence-based approaches</a:t>
            </a:r>
          </a:p>
          <a:p>
            <a:pPr>
              <a:lnSpc>
                <a:spcPct val="100000"/>
              </a:lnSpc>
            </a:pPr>
            <a:r>
              <a:rPr lang="en-US" sz="1600">
                <a:solidFill>
                  <a:schemeClr val="tx2"/>
                </a:solidFill>
                <a:latin typeface="+mn-lt"/>
                <a:ea typeface="Calibri"/>
                <a:cs typeface="Calibri"/>
              </a:rPr>
              <a:t>Enhanced clinical metrics</a:t>
            </a:r>
          </a:p>
          <a:p>
            <a:pPr>
              <a:lnSpc>
                <a:spcPct val="100000"/>
              </a:lnSpc>
            </a:pPr>
            <a:endParaRPr lang="en-US" sz="1600">
              <a:latin typeface="+mn-lt"/>
            </a:endParaRPr>
          </a:p>
        </p:txBody>
      </p:sp>
    </p:spTree>
    <p:extLst>
      <p:ext uri="{BB962C8B-B14F-4D97-AF65-F5344CB8AC3E}">
        <p14:creationId xmlns:p14="http://schemas.microsoft.com/office/powerpoint/2010/main" val="341982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0C6C5-C7C9-8EA6-536E-8B23022897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3A144A-5EC6-155E-EFC6-9BDE627BF1FA}"/>
              </a:ext>
            </a:extLst>
          </p:cNvPr>
          <p:cNvSpPr>
            <a:spLocks noGrp="1"/>
          </p:cNvSpPr>
          <p:nvPr>
            <p:ph type="title"/>
          </p:nvPr>
        </p:nvSpPr>
        <p:spPr>
          <a:xfrm>
            <a:off x="254442" y="365125"/>
            <a:ext cx="11099358" cy="1325563"/>
          </a:xfrm>
        </p:spPr>
        <p:txBody>
          <a:bodyPr>
            <a:normAutofit fontScale="90000"/>
          </a:bodyPr>
          <a:lstStyle/>
          <a:p>
            <a:r>
              <a:rPr lang="en-US" sz="5400">
                <a:latin typeface="Segoe UI"/>
                <a:cs typeface="Segoe UI"/>
              </a:rPr>
              <a:t>RMAC Quality Improvement</a:t>
            </a:r>
            <a:br>
              <a:rPr lang="en-US" sz="5400"/>
            </a:br>
            <a:r>
              <a:rPr lang="en-US" sz="3600" b="0" i="1">
                <a:latin typeface="Segoe UI"/>
                <a:cs typeface="Segoe UI"/>
              </a:rPr>
              <a:t>2023-2025 Biennium</a:t>
            </a:r>
          </a:p>
        </p:txBody>
      </p:sp>
      <p:sp>
        <p:nvSpPr>
          <p:cNvPr id="58" name="Content Placeholder 57">
            <a:extLst>
              <a:ext uri="{FF2B5EF4-FFF2-40B4-BE49-F238E27FC236}">
                <a16:creationId xmlns:a16="http://schemas.microsoft.com/office/drawing/2014/main" id="{50D8A50C-0315-68C8-469C-F1943E42E4B5}"/>
              </a:ext>
            </a:extLst>
          </p:cNvPr>
          <p:cNvSpPr>
            <a:spLocks noGrp="1"/>
          </p:cNvSpPr>
          <p:nvPr>
            <p:ph idx="1"/>
          </p:nvPr>
        </p:nvSpPr>
        <p:spPr>
          <a:xfrm>
            <a:off x="451720" y="1687606"/>
            <a:ext cx="11288560" cy="4192495"/>
          </a:xfrm>
        </p:spPr>
        <p:txBody>
          <a:bodyPr vert="horz" lIns="91440" tIns="45720" rIns="91440" bIns="45720" rtlCol="0" anchor="t">
            <a:normAutofit/>
          </a:bodyPr>
          <a:lstStyle/>
          <a:p>
            <a:pPr>
              <a:lnSpc>
                <a:spcPct val="100000"/>
              </a:lnSpc>
            </a:pPr>
            <a:r>
              <a:rPr lang="en-US" sz="1800">
                <a:solidFill>
                  <a:schemeClr val="tx2"/>
                </a:solidFill>
                <a:latin typeface="+mn-lt"/>
                <a:cs typeface="+mn-cs"/>
              </a:rPr>
              <a:t>During the fiscal year 2023-2025, a strategic plan was developed to analyze data available, community needs, and the state needs for youth. A summary of the strategic goals are listed below:</a:t>
            </a:r>
            <a:endParaRPr lang="en-US" sz="1800">
              <a:solidFill>
                <a:schemeClr val="tx2"/>
              </a:solidFill>
              <a:latin typeface="+mn-lt"/>
              <a:ea typeface="Calibri"/>
              <a:cs typeface="Calibri"/>
            </a:endParaRPr>
          </a:p>
          <a:p>
            <a:pPr lvl="1">
              <a:lnSpc>
                <a:spcPct val="100000"/>
              </a:lnSpc>
            </a:pPr>
            <a:r>
              <a:rPr lang="en-US" sz="1800">
                <a:solidFill>
                  <a:schemeClr val="tx2"/>
                </a:solidFill>
                <a:latin typeface="+mn-lt"/>
                <a:cs typeface="+mn-cs"/>
              </a:rPr>
              <a:t>Align RMAC with the evidence-based practice models, serving youth who are the most complex and highest need in the state of North Dakota to increase services close to their home community and decrease out of state placements and serve as safety net.</a:t>
            </a:r>
            <a:endParaRPr lang="en-US" sz="1800">
              <a:solidFill>
                <a:schemeClr val="tx2"/>
              </a:solidFill>
              <a:latin typeface="+mn-lt"/>
              <a:ea typeface="Calibri"/>
              <a:cs typeface="Calibri"/>
            </a:endParaRPr>
          </a:p>
          <a:p>
            <a:pPr lvl="1">
              <a:lnSpc>
                <a:spcPct val="100000"/>
              </a:lnSpc>
            </a:pPr>
            <a:r>
              <a:rPr lang="en-US" sz="1800">
                <a:solidFill>
                  <a:schemeClr val="tx2"/>
                </a:solidFill>
                <a:latin typeface="+mn-lt"/>
                <a:cs typeface="+mn-cs"/>
              </a:rPr>
              <a:t>Provide the structure, staffing patterns, training, and compensation necessary to recruit and retain qualified staff at all levels</a:t>
            </a:r>
            <a:endParaRPr lang="en-US" sz="1800">
              <a:solidFill>
                <a:schemeClr val="tx2"/>
              </a:solidFill>
              <a:latin typeface="+mn-lt"/>
              <a:ea typeface="Calibri"/>
              <a:cs typeface="Calibri"/>
            </a:endParaRPr>
          </a:p>
          <a:p>
            <a:pPr lvl="1">
              <a:lnSpc>
                <a:spcPct val="100000"/>
              </a:lnSpc>
            </a:pPr>
            <a:r>
              <a:rPr lang="en-US" sz="1800">
                <a:solidFill>
                  <a:schemeClr val="tx2"/>
                </a:solidFill>
                <a:latin typeface="+mn-lt"/>
                <a:cs typeface="+mn-cs"/>
              </a:rPr>
              <a:t>Enhance the facility operations to decrease barriers to internal and external stakeholders benefiting from the RMAC program</a:t>
            </a:r>
            <a:endParaRPr lang="en-US" sz="1800">
              <a:solidFill>
                <a:schemeClr val="tx2"/>
              </a:solidFill>
              <a:latin typeface="+mn-lt"/>
              <a:ea typeface="Calibri"/>
              <a:cs typeface="Calibri"/>
            </a:endParaRPr>
          </a:p>
          <a:p>
            <a:pPr>
              <a:lnSpc>
                <a:spcPct val="100000"/>
              </a:lnSpc>
            </a:pPr>
            <a:endParaRPr lang="en-US"/>
          </a:p>
        </p:txBody>
      </p:sp>
    </p:spTree>
    <p:extLst>
      <p:ext uri="{BB962C8B-B14F-4D97-AF65-F5344CB8AC3E}">
        <p14:creationId xmlns:p14="http://schemas.microsoft.com/office/powerpoint/2010/main" val="3633006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0B5DFC-EF87-7AD2-38DF-0792723F89D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AC8546-72FB-22CC-5C3F-46EC07F7530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200" kern="1200">
                <a:solidFill>
                  <a:schemeClr val="bg1"/>
                </a:solidFill>
                <a:latin typeface="+mj-lt"/>
                <a:ea typeface="+mj-ea"/>
                <a:cs typeface="+mj-cs"/>
              </a:rPr>
              <a:t>RMAC Data</a:t>
            </a:r>
            <a:br>
              <a:rPr lang="en-US" sz="2200" kern="1200">
                <a:solidFill>
                  <a:schemeClr val="bg1"/>
                </a:solidFill>
                <a:latin typeface="+mj-lt"/>
                <a:ea typeface="+mj-ea"/>
                <a:cs typeface="+mj-cs"/>
              </a:rPr>
            </a:br>
            <a:r>
              <a:rPr lang="en-US" sz="2200" b="0" i="1" kern="1200">
                <a:solidFill>
                  <a:schemeClr val="bg1"/>
                </a:solidFill>
                <a:latin typeface="+mj-lt"/>
                <a:ea typeface="+mj-ea"/>
                <a:cs typeface="+mj-cs"/>
              </a:rPr>
              <a:t>2023-2025 Biennium</a:t>
            </a:r>
          </a:p>
        </p:txBody>
      </p:sp>
      <p:graphicFrame>
        <p:nvGraphicFramePr>
          <p:cNvPr id="6" name="Chart 5">
            <a:extLst>
              <a:ext uri="{FF2B5EF4-FFF2-40B4-BE49-F238E27FC236}">
                <a16:creationId xmlns:a16="http://schemas.microsoft.com/office/drawing/2014/main" id="{09782877-8661-C560-FF90-4C8B89B0B6A2}"/>
              </a:ext>
              <a:ext uri="{147F2762-F138-4A5C-976F-8EAC2B608ADB}">
                <a16:predDERef xmlns:a16="http://schemas.microsoft.com/office/drawing/2014/main" pred="{F8B1D154-958F-B77B-E38B-01CF2E145CBE}"/>
              </a:ext>
            </a:extLst>
          </p:cNvPr>
          <p:cNvGraphicFramePr>
            <a:graphicFrameLocks/>
          </p:cNvGraphicFramePr>
          <p:nvPr>
            <p:extLst>
              <p:ext uri="{D42A27DB-BD31-4B8C-83A1-F6EECF244321}">
                <p14:modId xmlns:p14="http://schemas.microsoft.com/office/powerpoint/2010/main" val="290871334"/>
              </p:ext>
            </p:extLst>
          </p:nvPr>
        </p:nvGraphicFramePr>
        <p:xfrm>
          <a:off x="643467" y="1675227"/>
          <a:ext cx="10905066" cy="4394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5566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ADF5DD-C4DB-C853-2A85-44D950DBD9CE}"/>
              </a:ext>
            </a:extLst>
          </p:cNvPr>
          <p:cNvSpPr>
            <a:spLocks noGrp="1"/>
          </p:cNvSpPr>
          <p:nvPr>
            <p:ph idx="1"/>
          </p:nvPr>
        </p:nvSpPr>
        <p:spPr>
          <a:xfrm>
            <a:off x="469476" y="731521"/>
            <a:ext cx="11141728" cy="5815583"/>
          </a:xfrm>
        </p:spPr>
        <p:txBody>
          <a:bodyPr anchor="ctr">
            <a:noAutofit/>
          </a:bodyPr>
          <a:lstStyle/>
          <a:p>
            <a:pPr marL="228600" marR="0" lvl="0" indent="-228600"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800" dirty="0">
                <a:solidFill>
                  <a:schemeClr val="tx2"/>
                </a:solidFill>
                <a:latin typeface="Calibri" panose="020F0502020204030204"/>
                <a:cs typeface="+mn-cs"/>
              </a:rPr>
              <a:t>C</a:t>
            </a:r>
            <a:r>
              <a:rPr kumimoji="0" lang="en-US" sz="1800" b="0" i="0" u="none" strike="noStrike" kern="1200" cap="none" spc="0" normalizeH="0" baseline="0" noProof="0" dirty="0" err="1">
                <a:ln>
                  <a:noFill/>
                </a:ln>
                <a:solidFill>
                  <a:schemeClr val="tx2"/>
                </a:solidFill>
                <a:effectLst/>
                <a:uLnTx/>
                <a:uFillTx/>
                <a:latin typeface="Calibri" panose="020F0502020204030204"/>
                <a:ea typeface="+mn-ea"/>
                <a:cs typeface="+mn-cs"/>
              </a:rPr>
              <a:t>risis</a:t>
            </a:r>
            <a:r>
              <a:rPr kumimoji="0" lang="en-US" sz="1800" b="0" i="0" u="none" strike="noStrike" kern="1200" cap="none" spc="0" normalizeH="0" baseline="0" noProof="0" dirty="0">
                <a:ln>
                  <a:noFill/>
                </a:ln>
                <a:solidFill>
                  <a:schemeClr val="tx2"/>
                </a:solidFill>
                <a:effectLst/>
                <a:uLnTx/>
                <a:uFillTx/>
                <a:latin typeface="Calibri" panose="020F0502020204030204"/>
                <a:ea typeface="+mn-ea"/>
                <a:cs typeface="+mn-cs"/>
              </a:rPr>
              <a:t> Services- national best practices call for youth-specific crisis services</a:t>
            </a:r>
          </a:p>
          <a:p>
            <a:pPr lvl="1">
              <a:lnSpc>
                <a:spcPct val="100000"/>
              </a:lnSpc>
              <a:spcBef>
                <a:spcPts val="500"/>
              </a:spcBef>
              <a:spcAft>
                <a:spcPts val="0"/>
              </a:spcAft>
              <a:defRPr/>
            </a:pPr>
            <a:r>
              <a:rPr kumimoji="0" lang="en-US" sz="1600" b="0" i="0" u="none" strike="noStrike" kern="1200" cap="none" spc="0" normalizeH="0" baseline="0" noProof="0" dirty="0">
                <a:ln>
                  <a:noFill/>
                </a:ln>
                <a:solidFill>
                  <a:schemeClr val="tx2"/>
                </a:solidFill>
                <a:effectLst/>
                <a:uLnTx/>
                <a:uFillTx/>
                <a:latin typeface="Calibri" panose="020F0502020204030204"/>
                <a:ea typeface="+mn-ea"/>
                <a:cs typeface="+mn-cs"/>
              </a:rPr>
              <a:t>MST and Solutions in Fargo region</a:t>
            </a:r>
            <a:r>
              <a:rPr lang="en-US" sz="1600" dirty="0">
                <a:solidFill>
                  <a:schemeClr val="tx2"/>
                </a:solidFill>
                <a:latin typeface="Calibri" panose="020F0502020204030204"/>
                <a:cs typeface="+mn-cs"/>
              </a:rPr>
              <a:t> currently provide youth-specific mobile crisis </a:t>
            </a:r>
            <a:endParaRPr lang="en-US" sz="1600" b="0" i="0" u="none" strike="noStrike" kern="1200" cap="none" spc="0" normalizeH="0" baseline="0" noProof="0" dirty="0">
              <a:ln>
                <a:noFill/>
              </a:ln>
              <a:solidFill>
                <a:schemeClr val="tx2"/>
              </a:solidFill>
              <a:effectLst/>
              <a:uLnTx/>
              <a:uFillTx/>
              <a:latin typeface="Calibri" panose="020F0502020204030204"/>
              <a:ea typeface="Calibri"/>
              <a:cs typeface="Calibri"/>
            </a:endParaRPr>
          </a:p>
          <a:p>
            <a:pPr lvl="1">
              <a:lnSpc>
                <a:spcPct val="100000"/>
              </a:lnSpc>
              <a:spcBef>
                <a:spcPts val="500"/>
              </a:spcBef>
              <a:spcAft>
                <a:spcPts val="0"/>
              </a:spcAft>
              <a:defRPr/>
            </a:pPr>
            <a:r>
              <a:rPr kumimoji="0" lang="en-US" sz="1600" b="0" i="0" u="none" strike="noStrike" kern="1200" cap="none" spc="0" normalizeH="0" baseline="0" noProof="0" dirty="0">
                <a:ln>
                  <a:noFill/>
                </a:ln>
                <a:solidFill>
                  <a:schemeClr val="tx2"/>
                </a:solidFill>
                <a:effectLst/>
                <a:uLnTx/>
                <a:uFillTx/>
                <a:latin typeface="Calibri" panose="020F0502020204030204"/>
                <a:ea typeface="+mn-ea"/>
                <a:cs typeface="+mn-cs"/>
              </a:rPr>
              <a:t>Limited behavioral health workforce a challenge</a:t>
            </a:r>
            <a:endParaRPr lang="en-US" sz="1600" b="0" i="0" u="none" strike="noStrike" kern="1200" cap="none" spc="0" normalizeH="0" baseline="0" noProof="0" dirty="0">
              <a:ln>
                <a:noFill/>
              </a:ln>
              <a:solidFill>
                <a:schemeClr val="tx2"/>
              </a:solidFill>
              <a:effectLst/>
              <a:uLnTx/>
              <a:uFillTx/>
              <a:latin typeface="Calibri" panose="020F0502020204030204"/>
              <a:ea typeface="Calibri"/>
              <a:cs typeface="Calibri"/>
            </a:endParaRPr>
          </a:p>
          <a:p>
            <a:pPr lvl="1">
              <a:lnSpc>
                <a:spcPct val="100000"/>
              </a:lnSpc>
              <a:spcBef>
                <a:spcPts val="500"/>
              </a:spcBef>
              <a:spcAft>
                <a:spcPts val="0"/>
              </a:spcAft>
              <a:defRPr/>
            </a:pPr>
            <a:r>
              <a:rPr lang="en-US" sz="1600" dirty="0">
                <a:solidFill>
                  <a:schemeClr val="tx2"/>
                </a:solidFill>
                <a:latin typeface="Calibri" panose="020F0502020204030204"/>
                <a:cs typeface="Segoe UI"/>
              </a:rPr>
              <a:t>Crisis residential for youth not currently available in ND</a:t>
            </a:r>
            <a:endParaRPr lang="en-US" sz="1600" b="0" i="0" u="none" strike="noStrike" kern="1200" cap="none" spc="0" normalizeH="0" baseline="0" noProof="0" dirty="0">
              <a:ln>
                <a:noFill/>
              </a:ln>
              <a:solidFill>
                <a:schemeClr val="tx2"/>
              </a:solidFill>
              <a:effectLst/>
              <a:uLnTx/>
              <a:uFillTx/>
              <a:latin typeface="Calibri" panose="020F0502020204030204"/>
              <a:ea typeface="Calibri"/>
              <a:cs typeface="Segoe UI"/>
            </a:endParaRPr>
          </a:p>
          <a:p>
            <a:pPr marL="228600" marR="0" lvl="0" indent="-228600"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800" dirty="0">
                <a:solidFill>
                  <a:schemeClr val="tx2"/>
                </a:solidFill>
                <a:latin typeface="Calibri" panose="020F0502020204030204"/>
                <a:cs typeface="+mn-cs"/>
              </a:rPr>
              <a:t>Outpatient Treatment: </a:t>
            </a:r>
          </a:p>
          <a:p>
            <a:pPr lvl="1">
              <a:lnSpc>
                <a:spcPct val="100000"/>
              </a:lnSpc>
              <a:spcBef>
                <a:spcPts val="1000"/>
              </a:spcBef>
              <a:spcAft>
                <a:spcPts val="0"/>
              </a:spcAft>
              <a:defRPr/>
            </a:pPr>
            <a:r>
              <a:rPr lang="en-US" sz="1600" dirty="0">
                <a:solidFill>
                  <a:schemeClr val="tx2"/>
                </a:solidFill>
                <a:latin typeface="Calibri" panose="020F0502020204030204"/>
                <a:cs typeface="+mn-cs"/>
              </a:rPr>
              <a:t>Currently serving those with most significant functional impairment and referring out others. Lack of community capacity to meet need. </a:t>
            </a:r>
          </a:p>
          <a:p>
            <a:pPr lvl="1">
              <a:lnSpc>
                <a:spcPct val="100000"/>
              </a:lnSpc>
              <a:spcBef>
                <a:spcPts val="1000"/>
              </a:spcBef>
              <a:spcAft>
                <a:spcPts val="0"/>
              </a:spcAft>
              <a:defRPr/>
            </a:pPr>
            <a:r>
              <a:rPr lang="en-US" sz="1600" dirty="0">
                <a:solidFill>
                  <a:schemeClr val="tx2"/>
                </a:solidFill>
                <a:latin typeface="Calibri" panose="020F0502020204030204"/>
                <a:cs typeface="+mn-cs"/>
              </a:rPr>
              <a:t>Workforce challenges.</a:t>
            </a:r>
          </a:p>
          <a:p>
            <a:pPr lvl="1">
              <a:lnSpc>
                <a:spcPct val="100000"/>
              </a:lnSpc>
              <a:spcBef>
                <a:spcPts val="1000"/>
              </a:spcBef>
              <a:spcAft>
                <a:spcPts val="0"/>
              </a:spcAft>
              <a:defRPr/>
            </a:pPr>
            <a:r>
              <a:rPr lang="en-US" sz="1600" dirty="0">
                <a:solidFill>
                  <a:schemeClr val="tx2"/>
                </a:solidFill>
                <a:latin typeface="Calibri" panose="020F0502020204030204"/>
                <a:cs typeface="+mn-cs"/>
              </a:rPr>
              <a:t>Lack of equitable access based on location</a:t>
            </a:r>
          </a:p>
          <a:p>
            <a:pPr lvl="1">
              <a:lnSpc>
                <a:spcPct val="100000"/>
              </a:lnSpc>
              <a:spcBef>
                <a:spcPts val="1000"/>
              </a:spcBef>
              <a:spcAft>
                <a:spcPts val="0"/>
              </a:spcAft>
              <a:defRPr/>
            </a:pPr>
            <a:r>
              <a:rPr kumimoji="0" lang="en-US" sz="1600" b="0" i="0" u="none" strike="noStrike" kern="1200" cap="none" spc="0" normalizeH="0" baseline="0" noProof="0" dirty="0">
                <a:ln>
                  <a:noFill/>
                </a:ln>
                <a:solidFill>
                  <a:schemeClr val="tx2"/>
                </a:solidFill>
                <a:effectLst/>
                <a:uLnTx/>
                <a:uFillTx/>
                <a:latin typeface="Calibri" panose="020F0502020204030204"/>
                <a:ea typeface="+mn-ea"/>
                <a:cs typeface="+mn-cs"/>
              </a:rPr>
              <a:t>Fee for service models are not adequate in funding services for individuals with complex needs</a:t>
            </a:r>
            <a:endParaRPr lang="en-US" sz="1600" dirty="0">
              <a:solidFill>
                <a:schemeClr val="tx2"/>
              </a:solidFill>
              <a:latin typeface="Calibri" panose="020F0502020204030204"/>
            </a:endParaRPr>
          </a:p>
          <a:p>
            <a:pPr>
              <a:lnSpc>
                <a:spcPct val="100000"/>
              </a:lnSpc>
              <a:spcBef>
                <a:spcPts val="500"/>
              </a:spcBef>
              <a:defRPr/>
            </a:pPr>
            <a:r>
              <a:rPr kumimoji="0" lang="en-US" sz="1800" b="0" i="0" u="none" strike="noStrike" kern="1200" cap="none" spc="0" normalizeH="0" baseline="0" noProof="0" dirty="0">
                <a:ln>
                  <a:noFill/>
                </a:ln>
                <a:solidFill>
                  <a:schemeClr val="tx2"/>
                </a:solidFill>
                <a:effectLst/>
                <a:uLnTx/>
                <a:uFillTx/>
                <a:latin typeface="Calibri" panose="020F0502020204030204"/>
                <a:ea typeface="+mn-ea"/>
                <a:cs typeface="+mn-cs"/>
              </a:rPr>
              <a:t>Difficulty in standardizing/operationalizing school-based programs based on discrepancies across districts regarding resources/philosophy. </a:t>
            </a:r>
          </a:p>
          <a:p>
            <a:pPr>
              <a:lnSpc>
                <a:spcPct val="100000"/>
              </a:lnSpc>
              <a:spcBef>
                <a:spcPts val="500"/>
              </a:spcBef>
              <a:defRPr/>
            </a:pPr>
            <a:r>
              <a:rPr kumimoji="0" lang="en-US" sz="1800" b="0" i="0" u="none" strike="noStrike" kern="1200" cap="none" spc="0" normalizeH="0" baseline="0" noProof="0" dirty="0">
                <a:ln>
                  <a:noFill/>
                </a:ln>
                <a:solidFill>
                  <a:schemeClr val="tx2"/>
                </a:solidFill>
                <a:effectLst/>
                <a:uLnTx/>
                <a:uFillTx/>
                <a:latin typeface="Calibri" panose="020F0502020204030204"/>
                <a:ea typeface="+mn-ea"/>
                <a:cs typeface="+mn-cs"/>
              </a:rPr>
              <a:t>Partial </a:t>
            </a:r>
            <a:r>
              <a:rPr lang="en-US" sz="1800" dirty="0">
                <a:solidFill>
                  <a:schemeClr val="tx2"/>
                </a:solidFill>
                <a:latin typeface="Calibri" panose="020F0502020204030204"/>
                <a:cs typeface="Segoe UI"/>
              </a:rPr>
              <a:t>Hospitalization programs- not adequately available across regions</a:t>
            </a:r>
            <a:endParaRPr lang="en-US" sz="1800" b="0" i="0" u="none" strike="noStrike" kern="1200" cap="none" spc="0" normalizeH="0" baseline="0" noProof="0" dirty="0">
              <a:ln>
                <a:noFill/>
              </a:ln>
              <a:solidFill>
                <a:schemeClr val="tx2"/>
              </a:solidFill>
              <a:effectLst/>
              <a:uLnTx/>
              <a:uFillTx/>
              <a:latin typeface="Calibri" panose="020F0502020204030204"/>
              <a:ea typeface="Calibri"/>
              <a:cs typeface="Segoe UI"/>
            </a:endParaRPr>
          </a:p>
        </p:txBody>
      </p:sp>
      <p:sp>
        <p:nvSpPr>
          <p:cNvPr id="2" name="Title 1">
            <a:extLst>
              <a:ext uri="{FF2B5EF4-FFF2-40B4-BE49-F238E27FC236}">
                <a16:creationId xmlns:a16="http://schemas.microsoft.com/office/drawing/2014/main" id="{7B321536-C039-925C-C335-4A501A92ECD2}"/>
              </a:ext>
            </a:extLst>
          </p:cNvPr>
          <p:cNvSpPr>
            <a:spLocks noGrp="1"/>
          </p:cNvSpPr>
          <p:nvPr>
            <p:ph type="title"/>
          </p:nvPr>
        </p:nvSpPr>
        <p:spPr>
          <a:xfrm>
            <a:off x="525135" y="442837"/>
            <a:ext cx="9906799" cy="1161688"/>
          </a:xfrm>
        </p:spPr>
        <p:txBody>
          <a:bodyPr anchor="ctr">
            <a:normAutofit/>
          </a:bodyPr>
          <a:lstStyle/>
          <a:p>
            <a:r>
              <a:rPr lang="en-US" sz="5000" dirty="0"/>
              <a:t>Challenges and Gaps- Clinics</a:t>
            </a:r>
          </a:p>
        </p:txBody>
      </p:sp>
    </p:spTree>
    <p:extLst>
      <p:ext uri="{BB962C8B-B14F-4D97-AF65-F5344CB8AC3E}">
        <p14:creationId xmlns:p14="http://schemas.microsoft.com/office/powerpoint/2010/main" val="281929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1D7946-1071-340E-4185-4202A444D54A}"/>
              </a:ext>
            </a:extLst>
          </p:cNvPr>
          <p:cNvSpPr>
            <a:spLocks noGrp="1"/>
          </p:cNvSpPr>
          <p:nvPr>
            <p:ph idx="1"/>
          </p:nvPr>
        </p:nvSpPr>
        <p:spPr>
          <a:xfrm>
            <a:off x="451720" y="1143000"/>
            <a:ext cx="11600072" cy="5449824"/>
          </a:xfrm>
        </p:spPr>
        <p:txBody>
          <a:bodyPr>
            <a:normAutofit fontScale="25000" lnSpcReduction="20000"/>
          </a:bodyPr>
          <a:lstStyle/>
          <a:p>
            <a:pPr marL="0" indent="0">
              <a:buNone/>
            </a:pPr>
            <a:r>
              <a:rPr lang="en-US" sz="5200" b="1" i="1" dirty="0">
                <a:solidFill>
                  <a:schemeClr val="accent1"/>
                </a:solidFill>
              </a:rPr>
              <a:t>Early</a:t>
            </a:r>
            <a:r>
              <a:rPr lang="en-US" sz="5200" i="1" dirty="0">
                <a:solidFill>
                  <a:schemeClr val="accent1"/>
                </a:solidFill>
              </a:rPr>
              <a:t> </a:t>
            </a:r>
            <a:r>
              <a:rPr lang="en-US" sz="5200" b="1" i="1" dirty="0">
                <a:solidFill>
                  <a:schemeClr val="accent1"/>
                </a:solidFill>
              </a:rPr>
              <a:t>Access to Services</a:t>
            </a:r>
            <a:endParaRPr lang="en-US" sz="5200" b="1" dirty="0">
              <a:solidFill>
                <a:schemeClr val="accent1"/>
              </a:solidFill>
            </a:endParaRPr>
          </a:p>
          <a:p>
            <a:pPr lvl="1"/>
            <a:r>
              <a:rPr lang="en-US" sz="5200" dirty="0">
                <a:solidFill>
                  <a:schemeClr val="accent1"/>
                </a:solidFill>
              </a:rPr>
              <a:t>Families receive timely support without waiting for a crisis to occur before services are available.</a:t>
            </a:r>
          </a:p>
          <a:p>
            <a:pPr lvl="1"/>
            <a:r>
              <a:rPr lang="en-US" sz="5200" dirty="0">
                <a:solidFill>
                  <a:schemeClr val="accent1"/>
                </a:solidFill>
              </a:rPr>
              <a:t>Comprehensive early intervention and prevention programs are in place to reduce the need for higher-cost, more intensive treatment later.</a:t>
            </a:r>
          </a:p>
          <a:p>
            <a:pPr lvl="1"/>
            <a:r>
              <a:rPr lang="en-US" sz="5200" dirty="0">
                <a:solidFill>
                  <a:schemeClr val="accent1"/>
                </a:solidFill>
              </a:rPr>
              <a:t>Behavioral health care is treated with the same priority and respect as physical health care, eliminating stigma and ensuring true parity in coverage and access.</a:t>
            </a:r>
          </a:p>
          <a:p>
            <a:pPr marL="0" indent="0">
              <a:buNone/>
            </a:pPr>
            <a:r>
              <a:rPr lang="en-US" sz="5200" b="1" i="1" dirty="0">
                <a:solidFill>
                  <a:schemeClr val="accent1"/>
                </a:solidFill>
              </a:rPr>
              <a:t>Appropriate and Seamless Access to Care</a:t>
            </a:r>
            <a:endParaRPr lang="en-US" sz="5200" b="1" dirty="0">
              <a:solidFill>
                <a:schemeClr val="accent1"/>
              </a:solidFill>
            </a:endParaRPr>
          </a:p>
          <a:p>
            <a:pPr lvl="1"/>
            <a:r>
              <a:rPr lang="en-US" sz="5200" dirty="0">
                <a:solidFill>
                  <a:schemeClr val="accent1"/>
                </a:solidFill>
              </a:rPr>
              <a:t>Children and families can access the right level of care based on clinical need without unnecessary barriers.</a:t>
            </a:r>
          </a:p>
          <a:p>
            <a:pPr lvl="1"/>
            <a:r>
              <a:rPr lang="en-US" sz="5200" dirty="0">
                <a:solidFill>
                  <a:schemeClr val="accent1"/>
                </a:solidFill>
              </a:rPr>
              <a:t>Gaps in service availability do not force families to use higher levels of care than necessary.</a:t>
            </a:r>
          </a:p>
          <a:p>
            <a:pPr lvl="1"/>
            <a:r>
              <a:rPr lang="en-US" sz="5200" dirty="0">
                <a:solidFill>
                  <a:schemeClr val="accent1"/>
                </a:solidFill>
              </a:rPr>
              <a:t>When higher levels of care are required, access processes are streamlined and family-friendly.</a:t>
            </a:r>
          </a:p>
          <a:p>
            <a:pPr marL="0" indent="0">
              <a:buNone/>
            </a:pPr>
            <a:r>
              <a:rPr lang="en-US" sz="5200" b="1" i="1" dirty="0">
                <a:solidFill>
                  <a:schemeClr val="accent1"/>
                </a:solidFill>
              </a:rPr>
              <a:t>Services Close to Home</a:t>
            </a:r>
            <a:endParaRPr lang="en-US" sz="5200" b="1" dirty="0">
              <a:solidFill>
                <a:schemeClr val="accent1"/>
              </a:solidFill>
            </a:endParaRPr>
          </a:p>
          <a:p>
            <a:pPr lvl="1"/>
            <a:r>
              <a:rPr lang="en-US" sz="5200" dirty="0">
                <a:solidFill>
                  <a:schemeClr val="accent1"/>
                </a:solidFill>
              </a:rPr>
              <a:t>Services are available within or near the communities where families live, whenever practical and clinically appropriate.</a:t>
            </a:r>
          </a:p>
          <a:p>
            <a:pPr lvl="1"/>
            <a:r>
              <a:rPr lang="en-US" sz="5200" dirty="0">
                <a:solidFill>
                  <a:schemeClr val="accent1"/>
                </a:solidFill>
              </a:rPr>
              <a:t>Local access reduces disruption to family life and supports community-based care.</a:t>
            </a:r>
          </a:p>
          <a:p>
            <a:pPr marL="0" indent="0">
              <a:buNone/>
            </a:pPr>
            <a:r>
              <a:rPr lang="en-US" sz="5200" b="1" i="1" dirty="0">
                <a:solidFill>
                  <a:schemeClr val="accent1"/>
                </a:solidFill>
              </a:rPr>
              <a:t>Services that Promote Long-Term Health and Stability</a:t>
            </a:r>
            <a:endParaRPr lang="en-US" sz="5200" b="1" dirty="0">
              <a:solidFill>
                <a:schemeClr val="accent1"/>
              </a:solidFill>
            </a:endParaRPr>
          </a:p>
          <a:p>
            <a:pPr lvl="1"/>
            <a:r>
              <a:rPr lang="en-US" sz="5200" dirty="0">
                <a:solidFill>
                  <a:schemeClr val="accent1"/>
                </a:solidFill>
              </a:rPr>
              <a:t>Care is designed to strengthen the overall well-being of youth and families, reducing the intensity and frequency of treatment needs over time.</a:t>
            </a:r>
          </a:p>
          <a:p>
            <a:pPr lvl="1"/>
            <a:r>
              <a:rPr lang="en-US" sz="5200" dirty="0">
                <a:solidFill>
                  <a:schemeClr val="accent1"/>
                </a:solidFill>
              </a:rPr>
              <a:t>The system supports the development of healthy, resilient youth who thrive at home, in school, and in their communities.</a:t>
            </a:r>
          </a:p>
          <a:p>
            <a:endParaRPr lang="en-US" dirty="0"/>
          </a:p>
        </p:txBody>
      </p:sp>
      <p:sp>
        <p:nvSpPr>
          <p:cNvPr id="3" name="Title 2">
            <a:extLst>
              <a:ext uri="{FF2B5EF4-FFF2-40B4-BE49-F238E27FC236}">
                <a16:creationId xmlns:a16="http://schemas.microsoft.com/office/drawing/2014/main" id="{12A26D06-54E4-D3E0-6DBE-E1C72C2796D2}"/>
              </a:ext>
            </a:extLst>
          </p:cNvPr>
          <p:cNvSpPr>
            <a:spLocks noGrp="1"/>
          </p:cNvSpPr>
          <p:nvPr>
            <p:ph type="title"/>
          </p:nvPr>
        </p:nvSpPr>
        <p:spPr/>
        <p:txBody>
          <a:bodyPr>
            <a:normAutofit fontScale="90000"/>
          </a:bodyPr>
          <a:lstStyle/>
          <a:p>
            <a:r>
              <a:rPr lang="en-US"/>
              <a:t>What Success will Look Like:</a:t>
            </a:r>
            <a:endParaRPr lang="en-US" dirty="0"/>
          </a:p>
        </p:txBody>
      </p:sp>
    </p:spTree>
    <p:extLst>
      <p:ext uri="{BB962C8B-B14F-4D97-AF65-F5344CB8AC3E}">
        <p14:creationId xmlns:p14="http://schemas.microsoft.com/office/powerpoint/2010/main" val="2758235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2B68C17-42FE-2EC5-7CE8-30D3131F0F18}"/>
              </a:ext>
            </a:extLst>
          </p:cNvPr>
          <p:cNvSpPr>
            <a:spLocks noGrp="1"/>
          </p:cNvSpPr>
          <p:nvPr>
            <p:ph idx="1"/>
          </p:nvPr>
        </p:nvSpPr>
        <p:spPr/>
        <p:txBody>
          <a:bodyPr>
            <a:normAutofit/>
          </a:bodyPr>
          <a:lstStyle/>
          <a:p>
            <a:pPr>
              <a:lnSpc>
                <a:spcPct val="130000"/>
              </a:lnSpc>
            </a:pPr>
            <a:r>
              <a:rPr lang="en-US" sz="2600" dirty="0">
                <a:solidFill>
                  <a:schemeClr val="tx2"/>
                </a:solidFill>
              </a:rPr>
              <a:t>Definition of children with significant behavioral/psychiatric needs</a:t>
            </a:r>
          </a:p>
          <a:p>
            <a:pPr>
              <a:lnSpc>
                <a:spcPct val="130000"/>
              </a:lnSpc>
            </a:pPr>
            <a:r>
              <a:rPr lang="en-US" sz="2600" dirty="0">
                <a:solidFill>
                  <a:schemeClr val="tx2"/>
                </a:solidFill>
              </a:rPr>
              <a:t>Continuum of care across systems overview:</a:t>
            </a:r>
          </a:p>
          <a:p>
            <a:pPr lvl="1">
              <a:lnSpc>
                <a:spcPct val="130000"/>
              </a:lnSpc>
            </a:pPr>
            <a:r>
              <a:rPr lang="en-US" dirty="0">
                <a:solidFill>
                  <a:schemeClr val="tx2"/>
                </a:solidFill>
              </a:rPr>
              <a:t>Specific services provided</a:t>
            </a:r>
          </a:p>
          <a:p>
            <a:pPr lvl="1">
              <a:lnSpc>
                <a:spcPct val="130000"/>
              </a:lnSpc>
            </a:pPr>
            <a:r>
              <a:rPr lang="en-US" dirty="0">
                <a:solidFill>
                  <a:schemeClr val="tx2"/>
                </a:solidFill>
              </a:rPr>
              <a:t>Challenges </a:t>
            </a:r>
          </a:p>
          <a:p>
            <a:pPr lvl="1">
              <a:lnSpc>
                <a:spcPct val="130000"/>
              </a:lnSpc>
            </a:pPr>
            <a:r>
              <a:rPr lang="en-US" dirty="0">
                <a:solidFill>
                  <a:schemeClr val="tx2"/>
                </a:solidFill>
              </a:rPr>
              <a:t>Service Gaps</a:t>
            </a:r>
          </a:p>
          <a:p>
            <a:pPr>
              <a:lnSpc>
                <a:spcPct val="130000"/>
              </a:lnSpc>
            </a:pPr>
            <a:r>
              <a:rPr lang="en-US" sz="2600" dirty="0">
                <a:solidFill>
                  <a:schemeClr val="tx2"/>
                </a:solidFill>
              </a:rPr>
              <a:t>What Success Looks Like</a:t>
            </a:r>
          </a:p>
          <a:p>
            <a:endParaRPr lang="en-US" dirty="0"/>
          </a:p>
        </p:txBody>
      </p:sp>
      <p:sp>
        <p:nvSpPr>
          <p:cNvPr id="6" name="Title 5">
            <a:extLst>
              <a:ext uri="{FF2B5EF4-FFF2-40B4-BE49-F238E27FC236}">
                <a16:creationId xmlns:a16="http://schemas.microsoft.com/office/drawing/2014/main" id="{3C9964DD-F234-DECE-9DB9-59C9BA40A3EA}"/>
              </a:ext>
            </a:extLst>
          </p:cNvPr>
          <p:cNvSpPr>
            <a:spLocks noGrp="1"/>
          </p:cNvSpPr>
          <p:nvPr>
            <p:ph type="title"/>
          </p:nvPr>
        </p:nvSpPr>
        <p:spPr/>
        <p:txBody>
          <a:bodyPr>
            <a:normAutofit fontScale="90000"/>
          </a:bodyPr>
          <a:lstStyle/>
          <a:p>
            <a:r>
              <a:rPr lang="en-US" dirty="0"/>
              <a:t>Agenda</a:t>
            </a:r>
          </a:p>
        </p:txBody>
      </p:sp>
    </p:spTree>
    <p:extLst>
      <p:ext uri="{BB962C8B-B14F-4D97-AF65-F5344CB8AC3E}">
        <p14:creationId xmlns:p14="http://schemas.microsoft.com/office/powerpoint/2010/main" val="3742743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A43DEC-758E-2E23-15A8-EDCA45B88C6F}"/>
              </a:ext>
            </a:extLst>
          </p:cNvPr>
          <p:cNvSpPr>
            <a:spLocks noGrp="1"/>
          </p:cNvSpPr>
          <p:nvPr>
            <p:ph idx="1"/>
          </p:nvPr>
        </p:nvSpPr>
        <p:spPr/>
        <p:txBody>
          <a:bodyPr/>
          <a:lstStyle/>
          <a:p>
            <a:pPr>
              <a:lnSpc>
                <a:spcPct val="130000"/>
              </a:lnSpc>
            </a:pPr>
            <a:r>
              <a:rPr lang="en-US" sz="2400" dirty="0">
                <a:solidFill>
                  <a:schemeClr val="tx2"/>
                </a:solidFill>
              </a:rPr>
              <a:t>21 years of age or younger</a:t>
            </a:r>
          </a:p>
          <a:p>
            <a:pPr>
              <a:lnSpc>
                <a:spcPct val="130000"/>
              </a:lnSpc>
            </a:pPr>
            <a:r>
              <a:rPr lang="en-US" sz="2400" dirty="0">
                <a:solidFill>
                  <a:schemeClr val="tx2"/>
                </a:solidFill>
              </a:rPr>
              <a:t>Have a behavioral health condition that is expected to last a year or longer.</a:t>
            </a:r>
          </a:p>
          <a:p>
            <a:pPr>
              <a:lnSpc>
                <a:spcPct val="130000"/>
              </a:lnSpc>
            </a:pPr>
            <a:r>
              <a:rPr lang="en-US" sz="2400" dirty="0">
                <a:solidFill>
                  <a:schemeClr val="tx2"/>
                </a:solidFill>
              </a:rPr>
              <a:t>At least moderate functional impairment:</a:t>
            </a:r>
          </a:p>
          <a:p>
            <a:pPr lvl="1">
              <a:lnSpc>
                <a:spcPct val="130000"/>
              </a:lnSpc>
            </a:pPr>
            <a:r>
              <a:rPr lang="en-US" dirty="0">
                <a:solidFill>
                  <a:schemeClr val="tx2"/>
                </a:solidFill>
              </a:rPr>
              <a:t>WHODAS 25+; or</a:t>
            </a:r>
          </a:p>
          <a:p>
            <a:pPr lvl="1">
              <a:lnSpc>
                <a:spcPct val="130000"/>
              </a:lnSpc>
            </a:pPr>
            <a:r>
              <a:rPr lang="en-US" dirty="0">
                <a:solidFill>
                  <a:schemeClr val="tx2"/>
                </a:solidFill>
              </a:rPr>
              <a:t>DLA-20 score of &lt;5</a:t>
            </a:r>
          </a:p>
          <a:p>
            <a:pPr marL="457200" lvl="1" indent="0">
              <a:lnSpc>
                <a:spcPct val="130000"/>
              </a:lnSpc>
              <a:buNone/>
            </a:pPr>
            <a:endParaRPr lang="en-US" dirty="0">
              <a:solidFill>
                <a:schemeClr val="tx2"/>
              </a:solidFill>
            </a:endParaRPr>
          </a:p>
          <a:p>
            <a:pPr marL="0" indent="0">
              <a:lnSpc>
                <a:spcPct val="130000"/>
              </a:lnSpc>
              <a:buFont typeface="Arial" panose="020B0604020202020204" pitchFamily="34" charset="0"/>
              <a:buNone/>
            </a:pPr>
            <a:r>
              <a:rPr lang="en-US" sz="2400" i="1" dirty="0">
                <a:solidFill>
                  <a:schemeClr val="tx2"/>
                </a:solidFill>
              </a:rPr>
              <a:t>*With CCBHC adoption…, will expand to serve/support all those with BH need. </a:t>
            </a:r>
          </a:p>
        </p:txBody>
      </p:sp>
      <p:sp>
        <p:nvSpPr>
          <p:cNvPr id="3" name="Title 2">
            <a:extLst>
              <a:ext uri="{FF2B5EF4-FFF2-40B4-BE49-F238E27FC236}">
                <a16:creationId xmlns:a16="http://schemas.microsoft.com/office/drawing/2014/main" id="{7C5B41F3-FF91-412A-676E-7FA9D1A3CF23}"/>
              </a:ext>
            </a:extLst>
          </p:cNvPr>
          <p:cNvSpPr>
            <a:spLocks noGrp="1"/>
          </p:cNvSpPr>
          <p:nvPr>
            <p:ph type="title"/>
          </p:nvPr>
        </p:nvSpPr>
        <p:spPr/>
        <p:txBody>
          <a:bodyPr>
            <a:normAutofit fontScale="90000"/>
          </a:bodyPr>
          <a:lstStyle/>
          <a:p>
            <a:r>
              <a:rPr lang="en-US"/>
              <a:t>Definition of Serious Emotional Disturbance</a:t>
            </a:r>
            <a:endParaRPr lang="en-US" dirty="0"/>
          </a:p>
        </p:txBody>
      </p:sp>
    </p:spTree>
    <p:extLst>
      <p:ext uri="{BB962C8B-B14F-4D97-AF65-F5344CB8AC3E}">
        <p14:creationId xmlns:p14="http://schemas.microsoft.com/office/powerpoint/2010/main" val="208397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8EC9746-1633-DEE5-E391-3E17BF6E60A5}"/>
              </a:ext>
            </a:extLst>
          </p:cNvPr>
          <p:cNvPicPr>
            <a:picLocks noChangeAspect="1"/>
          </p:cNvPicPr>
          <p:nvPr/>
        </p:nvPicPr>
        <p:blipFill>
          <a:blip r:embed="rId2"/>
          <a:srcRect t="14771" b="1904"/>
          <a:stretch>
            <a:fillRect/>
          </a:stretch>
        </p:blipFill>
        <p:spPr>
          <a:xfrm>
            <a:off x="457200" y="457200"/>
            <a:ext cx="11277600" cy="5943600"/>
          </a:xfrm>
          <a:prstGeom prst="rect">
            <a:avLst/>
          </a:prstGeom>
        </p:spPr>
      </p:pic>
    </p:spTree>
    <p:extLst>
      <p:ext uri="{BB962C8B-B14F-4D97-AF65-F5344CB8AC3E}">
        <p14:creationId xmlns:p14="http://schemas.microsoft.com/office/powerpoint/2010/main" val="393569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4E6A-229A-40ED-06C4-0374F41836F7}"/>
              </a:ext>
            </a:extLst>
          </p:cNvPr>
          <p:cNvSpPr>
            <a:spLocks noGrp="1"/>
          </p:cNvSpPr>
          <p:nvPr>
            <p:ph type="title"/>
          </p:nvPr>
        </p:nvSpPr>
        <p:spPr>
          <a:xfrm>
            <a:off x="268091" y="144830"/>
            <a:ext cx="9081948" cy="1325563"/>
          </a:xfrm>
        </p:spPr>
        <p:txBody>
          <a:bodyPr/>
          <a:lstStyle/>
          <a:p>
            <a:r>
              <a:rPr lang="en-US" dirty="0"/>
              <a:t>Youth Continuum of Care – Clinics (Current State)</a:t>
            </a:r>
          </a:p>
        </p:txBody>
      </p:sp>
      <p:sp>
        <p:nvSpPr>
          <p:cNvPr id="4" name="Arrow: Right 3">
            <a:extLst>
              <a:ext uri="{FF2B5EF4-FFF2-40B4-BE49-F238E27FC236}">
                <a16:creationId xmlns:a16="http://schemas.microsoft.com/office/drawing/2014/main" id="{21D41647-394D-64FB-5D74-A40815605BE0}"/>
              </a:ext>
            </a:extLst>
          </p:cNvPr>
          <p:cNvSpPr/>
          <p:nvPr/>
        </p:nvSpPr>
        <p:spPr>
          <a:xfrm>
            <a:off x="728134" y="913861"/>
            <a:ext cx="10677804" cy="2928994"/>
          </a:xfrm>
          <a:prstGeom prst="rightArrow">
            <a:avLst>
              <a:gd name="adj1" fmla="val 50000"/>
              <a:gd name="adj2" fmla="val 59448"/>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Right 4">
            <a:extLst>
              <a:ext uri="{FF2B5EF4-FFF2-40B4-BE49-F238E27FC236}">
                <a16:creationId xmlns:a16="http://schemas.microsoft.com/office/drawing/2014/main" id="{97DEA87C-A23F-F279-1339-A2477296A160}"/>
              </a:ext>
            </a:extLst>
          </p:cNvPr>
          <p:cNvSpPr/>
          <p:nvPr/>
        </p:nvSpPr>
        <p:spPr>
          <a:xfrm>
            <a:off x="7170016" y="2544399"/>
            <a:ext cx="1871133" cy="1604431"/>
          </a:xfrm>
          <a:prstGeom prst="rightArrow">
            <a:avLst/>
          </a:prstGeom>
          <a:solidFill>
            <a:schemeClr val="accent3"/>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8E382E76-89CB-427B-D2FF-83F544CAB837}"/>
              </a:ext>
            </a:extLst>
          </p:cNvPr>
          <p:cNvSpPr/>
          <p:nvPr/>
        </p:nvSpPr>
        <p:spPr>
          <a:xfrm>
            <a:off x="5894938" y="2531318"/>
            <a:ext cx="1794933" cy="1532465"/>
          </a:xfrm>
          <a:prstGeom prst="rightArrow">
            <a:avLst/>
          </a:prstGeom>
          <a:solidFill>
            <a:schemeClr val="bg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FB416113-8108-EE8F-78F3-A35A4C7157D1}"/>
              </a:ext>
            </a:extLst>
          </p:cNvPr>
          <p:cNvSpPr/>
          <p:nvPr/>
        </p:nvSpPr>
        <p:spPr>
          <a:xfrm>
            <a:off x="4616451" y="2494536"/>
            <a:ext cx="1591734" cy="1490132"/>
          </a:xfrm>
          <a:prstGeom prst="rightArrow">
            <a:avLst/>
          </a:prstGeom>
          <a:solidFill>
            <a:schemeClr val="accent3"/>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87151EE-7C83-F73E-3075-8583784C6F2A}"/>
              </a:ext>
            </a:extLst>
          </p:cNvPr>
          <p:cNvSpPr/>
          <p:nvPr/>
        </p:nvSpPr>
        <p:spPr>
          <a:xfrm>
            <a:off x="3426884" y="2477605"/>
            <a:ext cx="1627717" cy="1498598"/>
          </a:xfrm>
          <a:prstGeom prst="rightArrow">
            <a:avLst/>
          </a:prstGeom>
          <a:solidFill>
            <a:schemeClr val="bg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8D52E305-6061-FA1B-0251-7CAE80B4565C}"/>
              </a:ext>
            </a:extLst>
          </p:cNvPr>
          <p:cNvSpPr/>
          <p:nvPr/>
        </p:nvSpPr>
        <p:spPr>
          <a:xfrm>
            <a:off x="2264832" y="2452675"/>
            <a:ext cx="1625600" cy="1490133"/>
          </a:xfrm>
          <a:prstGeom prst="rightArrow">
            <a:avLst/>
          </a:prstGeom>
          <a:solidFill>
            <a:schemeClr val="bg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143EFB7A-76EF-82C9-AE6C-B7138BB2C7CC}"/>
              </a:ext>
            </a:extLst>
          </p:cNvPr>
          <p:cNvSpPr/>
          <p:nvPr/>
        </p:nvSpPr>
        <p:spPr>
          <a:xfrm>
            <a:off x="931335" y="2553805"/>
            <a:ext cx="1710266" cy="1289050"/>
          </a:xfrm>
          <a:prstGeom prst="rightArrow">
            <a:avLst/>
          </a:prstGeom>
          <a:solidFill>
            <a:schemeClr val="bg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solidFill>
                <a:srgbClr val="92D050"/>
              </a:solidFill>
              <a:highlight>
                <a:srgbClr val="00FF00"/>
              </a:highlight>
            </a:endParaRPr>
          </a:p>
        </p:txBody>
      </p:sp>
      <p:sp>
        <p:nvSpPr>
          <p:cNvPr id="15" name="TextBox 14">
            <a:extLst>
              <a:ext uri="{FF2B5EF4-FFF2-40B4-BE49-F238E27FC236}">
                <a16:creationId xmlns:a16="http://schemas.microsoft.com/office/drawing/2014/main" id="{2F380BDE-C390-3142-6D75-B0D397F4E5D5}"/>
              </a:ext>
            </a:extLst>
          </p:cNvPr>
          <p:cNvSpPr txBox="1"/>
          <p:nvPr/>
        </p:nvSpPr>
        <p:spPr>
          <a:xfrm>
            <a:off x="1028700" y="3003198"/>
            <a:ext cx="1346200" cy="430887"/>
          </a:xfrm>
          <a:prstGeom prst="rect">
            <a:avLst/>
          </a:prstGeom>
          <a:noFill/>
        </p:spPr>
        <p:txBody>
          <a:bodyPr wrap="square" rtlCol="0">
            <a:spAutoFit/>
          </a:bodyPr>
          <a:lstStyle/>
          <a:p>
            <a:r>
              <a:rPr lang="en-US" sz="1100" dirty="0"/>
              <a:t>Prevention/Early Intervention</a:t>
            </a:r>
          </a:p>
        </p:txBody>
      </p:sp>
      <p:sp>
        <p:nvSpPr>
          <p:cNvPr id="16" name="TextBox 15">
            <a:extLst>
              <a:ext uri="{FF2B5EF4-FFF2-40B4-BE49-F238E27FC236}">
                <a16:creationId xmlns:a16="http://schemas.microsoft.com/office/drawing/2014/main" id="{8280F032-C64F-2ADB-07DD-930D62FD9E4A}"/>
              </a:ext>
            </a:extLst>
          </p:cNvPr>
          <p:cNvSpPr txBox="1"/>
          <p:nvPr/>
        </p:nvSpPr>
        <p:spPr>
          <a:xfrm>
            <a:off x="2605618" y="3087836"/>
            <a:ext cx="931332" cy="261610"/>
          </a:xfrm>
          <a:prstGeom prst="rect">
            <a:avLst/>
          </a:prstGeom>
          <a:noFill/>
        </p:spPr>
        <p:txBody>
          <a:bodyPr wrap="square" rtlCol="0">
            <a:spAutoFit/>
          </a:bodyPr>
          <a:lstStyle/>
          <a:p>
            <a:r>
              <a:rPr lang="en-US" sz="1100" dirty="0"/>
              <a:t>Outpatient</a:t>
            </a:r>
          </a:p>
        </p:txBody>
      </p:sp>
      <p:sp>
        <p:nvSpPr>
          <p:cNvPr id="17" name="TextBox 16">
            <a:extLst>
              <a:ext uri="{FF2B5EF4-FFF2-40B4-BE49-F238E27FC236}">
                <a16:creationId xmlns:a16="http://schemas.microsoft.com/office/drawing/2014/main" id="{73894736-B64D-3D50-098F-2B326E490F83}"/>
              </a:ext>
            </a:extLst>
          </p:cNvPr>
          <p:cNvSpPr txBox="1"/>
          <p:nvPr/>
        </p:nvSpPr>
        <p:spPr>
          <a:xfrm>
            <a:off x="3825513" y="2880483"/>
            <a:ext cx="931332" cy="769441"/>
          </a:xfrm>
          <a:prstGeom prst="rect">
            <a:avLst/>
          </a:prstGeom>
          <a:noFill/>
        </p:spPr>
        <p:txBody>
          <a:bodyPr wrap="square" rtlCol="0">
            <a:spAutoFit/>
          </a:bodyPr>
          <a:lstStyle/>
          <a:p>
            <a:r>
              <a:rPr lang="en-US" sz="1100" dirty="0"/>
              <a:t>Intensive Home and Community-Based</a:t>
            </a:r>
          </a:p>
        </p:txBody>
      </p:sp>
      <p:sp>
        <p:nvSpPr>
          <p:cNvPr id="18" name="TextBox 17">
            <a:extLst>
              <a:ext uri="{FF2B5EF4-FFF2-40B4-BE49-F238E27FC236}">
                <a16:creationId xmlns:a16="http://schemas.microsoft.com/office/drawing/2014/main" id="{A016AA92-A309-B081-6D2D-ED277FD64DEF}"/>
              </a:ext>
            </a:extLst>
          </p:cNvPr>
          <p:cNvSpPr txBox="1"/>
          <p:nvPr/>
        </p:nvSpPr>
        <p:spPr>
          <a:xfrm>
            <a:off x="4986866" y="3003198"/>
            <a:ext cx="1312333" cy="430887"/>
          </a:xfrm>
          <a:prstGeom prst="rect">
            <a:avLst/>
          </a:prstGeom>
          <a:noFill/>
        </p:spPr>
        <p:txBody>
          <a:bodyPr wrap="square" rtlCol="0">
            <a:spAutoFit/>
          </a:bodyPr>
          <a:lstStyle/>
          <a:p>
            <a:r>
              <a:rPr lang="en-US" sz="1100" dirty="0"/>
              <a:t>Partial Hospitalization</a:t>
            </a:r>
          </a:p>
        </p:txBody>
      </p:sp>
      <p:sp>
        <p:nvSpPr>
          <p:cNvPr id="19" name="TextBox 18">
            <a:extLst>
              <a:ext uri="{FF2B5EF4-FFF2-40B4-BE49-F238E27FC236}">
                <a16:creationId xmlns:a16="http://schemas.microsoft.com/office/drawing/2014/main" id="{0208EBD2-01A5-4C27-F3B7-61A255A7C274}"/>
              </a:ext>
            </a:extLst>
          </p:cNvPr>
          <p:cNvSpPr txBox="1"/>
          <p:nvPr/>
        </p:nvSpPr>
        <p:spPr>
          <a:xfrm>
            <a:off x="6118028" y="2955872"/>
            <a:ext cx="1143002" cy="769441"/>
          </a:xfrm>
          <a:prstGeom prst="rect">
            <a:avLst/>
          </a:prstGeom>
          <a:noFill/>
        </p:spPr>
        <p:txBody>
          <a:bodyPr wrap="square" rtlCol="0">
            <a:spAutoFit/>
          </a:bodyPr>
          <a:lstStyle/>
          <a:p>
            <a:r>
              <a:rPr lang="en-US" sz="1100" dirty="0"/>
              <a:t>Psychiatric Residential Treatment Facility</a:t>
            </a:r>
          </a:p>
        </p:txBody>
      </p:sp>
      <p:sp>
        <p:nvSpPr>
          <p:cNvPr id="21" name="TextBox 20">
            <a:extLst>
              <a:ext uri="{FF2B5EF4-FFF2-40B4-BE49-F238E27FC236}">
                <a16:creationId xmlns:a16="http://schemas.microsoft.com/office/drawing/2014/main" id="{51588AEA-2A3A-0BDB-1202-1386ABC86898}"/>
              </a:ext>
            </a:extLst>
          </p:cNvPr>
          <p:cNvSpPr txBox="1"/>
          <p:nvPr/>
        </p:nvSpPr>
        <p:spPr>
          <a:xfrm>
            <a:off x="7607301" y="3025520"/>
            <a:ext cx="1079500" cy="600164"/>
          </a:xfrm>
          <a:prstGeom prst="rect">
            <a:avLst/>
          </a:prstGeom>
          <a:noFill/>
        </p:spPr>
        <p:txBody>
          <a:bodyPr wrap="square" rtlCol="0">
            <a:spAutoFit/>
          </a:bodyPr>
          <a:lstStyle/>
          <a:p>
            <a:r>
              <a:rPr lang="en-US" sz="1100"/>
              <a:t>Inpatient/ Acute Hospitalization</a:t>
            </a:r>
          </a:p>
        </p:txBody>
      </p:sp>
      <p:sp>
        <p:nvSpPr>
          <p:cNvPr id="22" name="TextBox 21">
            <a:extLst>
              <a:ext uri="{FF2B5EF4-FFF2-40B4-BE49-F238E27FC236}">
                <a16:creationId xmlns:a16="http://schemas.microsoft.com/office/drawing/2014/main" id="{0EE0AB92-C313-BD43-D5D6-8295D3B54C7F}"/>
              </a:ext>
            </a:extLst>
          </p:cNvPr>
          <p:cNvSpPr txBox="1"/>
          <p:nvPr/>
        </p:nvSpPr>
        <p:spPr>
          <a:xfrm>
            <a:off x="1028700" y="2098803"/>
            <a:ext cx="9210174" cy="369332"/>
          </a:xfrm>
          <a:prstGeom prst="rect">
            <a:avLst/>
          </a:prstGeom>
          <a:noFill/>
        </p:spPr>
        <p:txBody>
          <a:bodyPr wrap="square" rtlCol="0">
            <a:spAutoFit/>
          </a:bodyPr>
          <a:lstStyle/>
          <a:p>
            <a:r>
              <a:rPr lang="en-US" dirty="0">
                <a:solidFill>
                  <a:schemeClr val="bg1"/>
                </a:solidFill>
              </a:rPr>
              <a:t>Crisis Services can be used at any level of care and are available 24/7 </a:t>
            </a:r>
            <a:r>
              <a:rPr lang="en-US" sz="1000" dirty="0">
                <a:solidFill>
                  <a:schemeClr val="bg1"/>
                </a:solidFill>
              </a:rPr>
              <a:t>(988, mobile crisis, Avel e-care, Solutions)</a:t>
            </a:r>
          </a:p>
        </p:txBody>
      </p:sp>
      <p:sp>
        <p:nvSpPr>
          <p:cNvPr id="23" name="TextBox 22">
            <a:extLst>
              <a:ext uri="{FF2B5EF4-FFF2-40B4-BE49-F238E27FC236}">
                <a16:creationId xmlns:a16="http://schemas.microsoft.com/office/drawing/2014/main" id="{4E22BB0F-6A06-3EBE-69D1-5114B1C2436D}"/>
              </a:ext>
            </a:extLst>
          </p:cNvPr>
          <p:cNvSpPr txBox="1"/>
          <p:nvPr/>
        </p:nvSpPr>
        <p:spPr>
          <a:xfrm>
            <a:off x="996480" y="3942808"/>
            <a:ext cx="883103" cy="400110"/>
          </a:xfrm>
          <a:prstGeom prst="rect">
            <a:avLst/>
          </a:prstGeom>
          <a:noFill/>
        </p:spPr>
        <p:txBody>
          <a:bodyPr wrap="square" rtlCol="0">
            <a:spAutoFit/>
          </a:bodyPr>
          <a:lstStyle/>
          <a:p>
            <a:r>
              <a:rPr lang="en-US" sz="1000" dirty="0"/>
              <a:t>Community Education</a:t>
            </a:r>
          </a:p>
        </p:txBody>
      </p:sp>
      <p:sp>
        <p:nvSpPr>
          <p:cNvPr id="24" name="TextBox 23">
            <a:extLst>
              <a:ext uri="{FF2B5EF4-FFF2-40B4-BE49-F238E27FC236}">
                <a16:creationId xmlns:a16="http://schemas.microsoft.com/office/drawing/2014/main" id="{EF1B76C3-6244-6F5D-62B8-120F8AC8898B}"/>
              </a:ext>
            </a:extLst>
          </p:cNvPr>
          <p:cNvSpPr txBox="1"/>
          <p:nvPr/>
        </p:nvSpPr>
        <p:spPr>
          <a:xfrm>
            <a:off x="1028700" y="1790014"/>
            <a:ext cx="5913965" cy="369332"/>
          </a:xfrm>
          <a:prstGeom prst="rect">
            <a:avLst/>
          </a:prstGeom>
          <a:noFill/>
        </p:spPr>
        <p:txBody>
          <a:bodyPr wrap="square" rtlCol="0">
            <a:spAutoFit/>
          </a:bodyPr>
          <a:lstStyle/>
          <a:p>
            <a:r>
              <a:rPr lang="en-US" dirty="0">
                <a:solidFill>
                  <a:schemeClr val="bg1"/>
                </a:solidFill>
              </a:rPr>
              <a:t>Care Coordination &amp; Crisis Services can span the continuum</a:t>
            </a:r>
            <a:endParaRPr lang="en-US" sz="1100" dirty="0">
              <a:solidFill>
                <a:schemeClr val="bg1"/>
              </a:solidFill>
            </a:endParaRPr>
          </a:p>
        </p:txBody>
      </p:sp>
      <p:sp>
        <p:nvSpPr>
          <p:cNvPr id="25" name="TextBox 24">
            <a:extLst>
              <a:ext uri="{FF2B5EF4-FFF2-40B4-BE49-F238E27FC236}">
                <a16:creationId xmlns:a16="http://schemas.microsoft.com/office/drawing/2014/main" id="{EA5EE6E2-479E-0C5D-F93E-AE5C84E2B7A2}"/>
              </a:ext>
            </a:extLst>
          </p:cNvPr>
          <p:cNvSpPr txBox="1"/>
          <p:nvPr/>
        </p:nvSpPr>
        <p:spPr>
          <a:xfrm>
            <a:off x="2094434" y="4022557"/>
            <a:ext cx="1442516" cy="1938992"/>
          </a:xfrm>
          <a:prstGeom prst="rect">
            <a:avLst/>
          </a:prstGeom>
          <a:noFill/>
        </p:spPr>
        <p:txBody>
          <a:bodyPr wrap="square" rtlCol="0">
            <a:spAutoFit/>
          </a:bodyPr>
          <a:lstStyle/>
          <a:p>
            <a:pPr marL="171450" indent="-171450">
              <a:buFont typeface="Arial" panose="020B0604020202020204" pitchFamily="34" charset="0"/>
              <a:buChar char="•"/>
            </a:pPr>
            <a:r>
              <a:rPr lang="en-US" sz="1000" dirty="0"/>
              <a:t>Therapy (individual/group)</a:t>
            </a:r>
          </a:p>
          <a:p>
            <a:pPr marL="171450" indent="-171450">
              <a:buFont typeface="Arial" panose="020B0604020202020204" pitchFamily="34" charset="0"/>
              <a:buChar char="•"/>
            </a:pPr>
            <a:r>
              <a:rPr lang="en-US" sz="1000" dirty="0"/>
              <a:t>Medication Management</a:t>
            </a:r>
          </a:p>
          <a:p>
            <a:pPr marL="171450" indent="-171450">
              <a:buFont typeface="Arial" panose="020B0604020202020204" pitchFamily="34" charset="0"/>
              <a:buChar char="•"/>
            </a:pPr>
            <a:r>
              <a:rPr lang="en-US" sz="1000" dirty="0"/>
              <a:t>Case management</a:t>
            </a:r>
          </a:p>
          <a:p>
            <a:pPr marL="171450" indent="-171450">
              <a:buFont typeface="Arial" panose="020B0604020202020204" pitchFamily="34" charset="0"/>
              <a:buChar char="•"/>
            </a:pPr>
            <a:r>
              <a:rPr lang="en-US" sz="1000" dirty="0"/>
              <a:t>Rehabilitative Services</a:t>
            </a:r>
          </a:p>
          <a:p>
            <a:r>
              <a:rPr lang="en-US" sz="1000" dirty="0"/>
              <a:t>May take place:</a:t>
            </a:r>
          </a:p>
          <a:p>
            <a:pPr marL="171450" indent="-171450">
              <a:buFont typeface="Arial" panose="020B0604020202020204" pitchFamily="34" charset="0"/>
              <a:buChar char="•"/>
            </a:pPr>
            <a:r>
              <a:rPr lang="en-US" sz="1000" dirty="0"/>
              <a:t>In-home</a:t>
            </a:r>
          </a:p>
          <a:p>
            <a:pPr marL="171450" indent="-171450">
              <a:buFont typeface="Arial" panose="020B0604020202020204" pitchFamily="34" charset="0"/>
              <a:buChar char="•"/>
            </a:pPr>
            <a:r>
              <a:rPr lang="en-US" sz="1000" dirty="0"/>
              <a:t>In-office</a:t>
            </a:r>
          </a:p>
          <a:p>
            <a:endParaRPr lang="en-US" sz="1000" dirty="0"/>
          </a:p>
          <a:p>
            <a:endParaRPr lang="en-US" sz="1000" dirty="0"/>
          </a:p>
        </p:txBody>
      </p:sp>
      <p:sp>
        <p:nvSpPr>
          <p:cNvPr id="26" name="TextBox 25">
            <a:extLst>
              <a:ext uri="{FF2B5EF4-FFF2-40B4-BE49-F238E27FC236}">
                <a16:creationId xmlns:a16="http://schemas.microsoft.com/office/drawing/2014/main" id="{819D0C9E-F489-4930-7316-12F932E34FA9}"/>
              </a:ext>
            </a:extLst>
          </p:cNvPr>
          <p:cNvSpPr txBox="1"/>
          <p:nvPr/>
        </p:nvSpPr>
        <p:spPr>
          <a:xfrm>
            <a:off x="268091" y="5784437"/>
            <a:ext cx="11315478" cy="369332"/>
          </a:xfrm>
          <a:prstGeom prst="rect">
            <a:avLst/>
          </a:prstGeom>
          <a:noFill/>
        </p:spPr>
        <p:txBody>
          <a:bodyPr wrap="square" rtlCol="0">
            <a:spAutoFit/>
          </a:bodyPr>
          <a:lstStyle/>
          <a:p>
            <a:r>
              <a:rPr lang="en-US" dirty="0"/>
              <a:t>Other specialty services: Competency Assessment and Remediation; Psychological Testing; Applied Behavioral Analysis </a:t>
            </a:r>
          </a:p>
        </p:txBody>
      </p:sp>
      <p:sp>
        <p:nvSpPr>
          <p:cNvPr id="27" name="TextBox 26">
            <a:extLst>
              <a:ext uri="{FF2B5EF4-FFF2-40B4-BE49-F238E27FC236}">
                <a16:creationId xmlns:a16="http://schemas.microsoft.com/office/drawing/2014/main" id="{2416D2B8-E642-6F10-6E6C-18AF707B6B19}"/>
              </a:ext>
            </a:extLst>
          </p:cNvPr>
          <p:cNvSpPr txBox="1"/>
          <p:nvPr/>
        </p:nvSpPr>
        <p:spPr>
          <a:xfrm>
            <a:off x="3361269" y="3997716"/>
            <a:ext cx="1356782" cy="1785104"/>
          </a:xfrm>
          <a:prstGeom prst="rect">
            <a:avLst/>
          </a:prstGeom>
          <a:noFill/>
        </p:spPr>
        <p:txBody>
          <a:bodyPr wrap="square" rtlCol="0">
            <a:spAutoFit/>
          </a:bodyPr>
          <a:lstStyle/>
          <a:p>
            <a:pPr marL="171450" indent="-171450">
              <a:buFont typeface="Arial" panose="020B0604020202020204" pitchFamily="34" charset="0"/>
              <a:buChar char="•"/>
            </a:pPr>
            <a:r>
              <a:rPr lang="en-US" sz="1000" dirty="0"/>
              <a:t>Takes place in-home or in-community</a:t>
            </a:r>
          </a:p>
          <a:p>
            <a:pPr marL="171450" indent="-171450">
              <a:buFont typeface="Arial" panose="020B0604020202020204" pitchFamily="34" charset="0"/>
              <a:buChar char="•"/>
            </a:pPr>
            <a:r>
              <a:rPr lang="en-US" sz="1000" dirty="0"/>
              <a:t>Typically more than one outpatient service</a:t>
            </a:r>
          </a:p>
          <a:p>
            <a:pPr marL="171450" indent="-171450">
              <a:buFont typeface="Arial" panose="020B0604020202020204" pitchFamily="34" charset="0"/>
              <a:buChar char="•"/>
            </a:pPr>
            <a:r>
              <a:rPr lang="en-US" sz="1000" dirty="0"/>
              <a:t>Team functions as a unit to assist more complex needs (ex: *FFT, *MST)</a:t>
            </a:r>
          </a:p>
        </p:txBody>
      </p:sp>
      <p:sp>
        <p:nvSpPr>
          <p:cNvPr id="28" name="TextBox 27">
            <a:extLst>
              <a:ext uri="{FF2B5EF4-FFF2-40B4-BE49-F238E27FC236}">
                <a16:creationId xmlns:a16="http://schemas.microsoft.com/office/drawing/2014/main" id="{EF95A3F4-42FF-053E-4C5B-68481916161D}"/>
              </a:ext>
            </a:extLst>
          </p:cNvPr>
          <p:cNvSpPr txBox="1"/>
          <p:nvPr/>
        </p:nvSpPr>
        <p:spPr>
          <a:xfrm>
            <a:off x="268091" y="6256742"/>
            <a:ext cx="11464481" cy="461665"/>
          </a:xfrm>
          <a:prstGeom prst="rect">
            <a:avLst/>
          </a:prstGeom>
          <a:noFill/>
        </p:spPr>
        <p:txBody>
          <a:bodyPr wrap="square" rtlCol="0">
            <a:spAutoFit/>
          </a:bodyPr>
          <a:lstStyle/>
          <a:p>
            <a:r>
              <a:rPr lang="en-US" sz="1200"/>
              <a:t>*FFT- Functional Family Therapy (evidence-based modality for team-based care for youth with complex behavioral health needs and their families)</a:t>
            </a:r>
          </a:p>
          <a:p>
            <a:r>
              <a:rPr lang="en-US" sz="1200"/>
              <a:t>*MST- Multi-Systemic Therapy (evidence-based modality for team-based care for youth with complex behavioral health needs and their families)</a:t>
            </a:r>
          </a:p>
        </p:txBody>
      </p:sp>
      <p:sp>
        <p:nvSpPr>
          <p:cNvPr id="29" name="TextBox 28">
            <a:extLst>
              <a:ext uri="{FF2B5EF4-FFF2-40B4-BE49-F238E27FC236}">
                <a16:creationId xmlns:a16="http://schemas.microsoft.com/office/drawing/2014/main" id="{7FD4B721-0ACC-5391-031C-94C498DAD000}"/>
              </a:ext>
            </a:extLst>
          </p:cNvPr>
          <p:cNvSpPr txBox="1"/>
          <p:nvPr/>
        </p:nvSpPr>
        <p:spPr>
          <a:xfrm>
            <a:off x="4642510" y="4036314"/>
            <a:ext cx="1399114" cy="1323439"/>
          </a:xfrm>
          <a:prstGeom prst="rect">
            <a:avLst/>
          </a:prstGeom>
          <a:noFill/>
        </p:spPr>
        <p:txBody>
          <a:bodyPr wrap="square" rtlCol="0">
            <a:spAutoFit/>
          </a:bodyPr>
          <a:lstStyle/>
          <a:p>
            <a:pPr marL="171450" indent="-171450">
              <a:buFont typeface="Arial" panose="020B0604020202020204" pitchFamily="34" charset="0"/>
              <a:buChar char="•"/>
            </a:pPr>
            <a:r>
              <a:rPr lang="en-US" sz="1000" dirty="0"/>
              <a:t>20 hours of care per week</a:t>
            </a:r>
          </a:p>
          <a:p>
            <a:pPr marL="171450" indent="-171450">
              <a:buFont typeface="Arial" panose="020B0604020202020204" pitchFamily="34" charset="0"/>
              <a:buChar char="•"/>
            </a:pPr>
            <a:r>
              <a:rPr lang="en-US" sz="1000" dirty="0"/>
              <a:t>Takes place in a setting attached to a hospital</a:t>
            </a:r>
          </a:p>
          <a:p>
            <a:pPr marL="171450" indent="-171450">
              <a:buFont typeface="Arial" panose="020B0604020202020204" pitchFamily="34" charset="0"/>
              <a:buChar char="•"/>
            </a:pPr>
            <a:r>
              <a:rPr lang="en-US" sz="1000" dirty="0"/>
              <a:t>Overseen by a Psychiatrist</a:t>
            </a:r>
          </a:p>
          <a:p>
            <a:endParaRPr lang="en-US" sz="1000" dirty="0"/>
          </a:p>
        </p:txBody>
      </p:sp>
      <p:sp>
        <p:nvSpPr>
          <p:cNvPr id="31" name="TextBox 30">
            <a:extLst>
              <a:ext uri="{FF2B5EF4-FFF2-40B4-BE49-F238E27FC236}">
                <a16:creationId xmlns:a16="http://schemas.microsoft.com/office/drawing/2014/main" id="{40D04051-63F8-CA06-E64D-CC2A257407BF}"/>
              </a:ext>
            </a:extLst>
          </p:cNvPr>
          <p:cNvSpPr txBox="1"/>
          <p:nvPr/>
        </p:nvSpPr>
        <p:spPr>
          <a:xfrm>
            <a:off x="7563560" y="4148450"/>
            <a:ext cx="1987900" cy="1169551"/>
          </a:xfrm>
          <a:prstGeom prst="rect">
            <a:avLst/>
          </a:prstGeom>
          <a:noFill/>
        </p:spPr>
        <p:txBody>
          <a:bodyPr wrap="square" rtlCol="0">
            <a:spAutoFit/>
          </a:bodyPr>
          <a:lstStyle/>
          <a:p>
            <a:pPr marL="171450" indent="-171450">
              <a:buFont typeface="Arial" panose="020B0604020202020204" pitchFamily="34" charset="0"/>
              <a:buChar char="•"/>
            </a:pPr>
            <a:r>
              <a:rPr lang="en-US" sz="1000" dirty="0"/>
              <a:t>For individuals at risk of acute or imminent risk of harm to self or others due to mental health</a:t>
            </a:r>
          </a:p>
          <a:p>
            <a:pPr marL="171450" indent="-171450">
              <a:buFont typeface="Arial" panose="020B0604020202020204" pitchFamily="34" charset="0"/>
              <a:buChar char="•"/>
            </a:pPr>
            <a:r>
              <a:rPr lang="en-US" sz="1000" dirty="0"/>
              <a:t>Short-term</a:t>
            </a:r>
          </a:p>
          <a:p>
            <a:pPr marL="171450" indent="-171450">
              <a:buFont typeface="Arial" panose="020B0604020202020204" pitchFamily="34" charset="0"/>
              <a:buChar char="•"/>
            </a:pPr>
            <a:r>
              <a:rPr lang="en-US" sz="1000" dirty="0"/>
              <a:t>Focused on crisis resolution and connection to services</a:t>
            </a:r>
          </a:p>
          <a:p>
            <a:pPr marL="171450" indent="-171450">
              <a:buFont typeface="Arial" panose="020B0604020202020204" pitchFamily="34" charset="0"/>
              <a:buChar char="•"/>
            </a:pPr>
            <a:endParaRPr lang="en-US" sz="1000" dirty="0"/>
          </a:p>
        </p:txBody>
      </p:sp>
      <p:sp>
        <p:nvSpPr>
          <p:cNvPr id="3" name="TextBox 2">
            <a:extLst>
              <a:ext uri="{FF2B5EF4-FFF2-40B4-BE49-F238E27FC236}">
                <a16:creationId xmlns:a16="http://schemas.microsoft.com/office/drawing/2014/main" id="{C0E4BAB3-1CB9-4541-F28F-BE3A8ED7FE7F}"/>
              </a:ext>
            </a:extLst>
          </p:cNvPr>
          <p:cNvSpPr txBox="1"/>
          <p:nvPr/>
        </p:nvSpPr>
        <p:spPr>
          <a:xfrm>
            <a:off x="5952068" y="4041628"/>
            <a:ext cx="1655233" cy="1938992"/>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000" kern="100" dirty="0">
                <a:latin typeface="Calibri"/>
                <a:ea typeface="Calibri"/>
                <a:cs typeface="Times New Roman"/>
              </a:rPr>
              <a:t>A non-hospital</a:t>
            </a:r>
            <a:r>
              <a:rPr lang="en-US" sz="1000" kern="100" dirty="0">
                <a:effectLst/>
                <a:latin typeface="Calibri"/>
                <a:ea typeface="Calibri"/>
                <a:cs typeface="Times New Roman"/>
              </a:rPr>
              <a:t>, inpatient setting that provides comprehensive mental health treatment </a:t>
            </a:r>
          </a:p>
          <a:p>
            <a:pPr marL="171450" marR="0" indent="-171450">
              <a:buFont typeface="Arial" panose="020B0604020202020204" pitchFamily="34" charset="0"/>
              <a:buChar char="•"/>
            </a:pPr>
            <a:r>
              <a:rPr lang="en-US" sz="1000" dirty="0"/>
              <a:t>Intensive, 24-hour therapeutic care in a structured environment</a:t>
            </a:r>
            <a:endParaRPr lang="en-US" sz="1000" dirty="0">
              <a:ea typeface="Calibri"/>
              <a:cs typeface="Calibri"/>
            </a:endParaRPr>
          </a:p>
          <a:p>
            <a:pPr marL="171450" indent="-171450">
              <a:buFont typeface="Arial" panose="020B0604020202020204" pitchFamily="34" charset="0"/>
              <a:buChar char="•"/>
            </a:pPr>
            <a:r>
              <a:rPr lang="en-US" sz="1000" dirty="0"/>
              <a:t>Purpose is to stabilize, build skills, and transition back to community</a:t>
            </a:r>
            <a:endParaRPr lang="en-US" sz="1000" dirty="0">
              <a:ea typeface="Calibri"/>
              <a:cs typeface="Calibri"/>
            </a:endParaRPr>
          </a:p>
          <a:p>
            <a:endParaRPr lang="en-US" sz="1000" dirty="0"/>
          </a:p>
        </p:txBody>
      </p:sp>
      <p:sp>
        <p:nvSpPr>
          <p:cNvPr id="6" name="Rectangle 5">
            <a:extLst>
              <a:ext uri="{FF2B5EF4-FFF2-40B4-BE49-F238E27FC236}">
                <a16:creationId xmlns:a16="http://schemas.microsoft.com/office/drawing/2014/main" id="{F7059AB9-43DC-D058-8A8E-C6AB43D454E9}"/>
              </a:ext>
            </a:extLst>
          </p:cNvPr>
          <p:cNvSpPr/>
          <p:nvPr/>
        </p:nvSpPr>
        <p:spPr>
          <a:xfrm>
            <a:off x="9757838" y="4340120"/>
            <a:ext cx="231190" cy="201650"/>
          </a:xfrm>
          <a:prstGeom prst="rect">
            <a:avLst/>
          </a:prstGeom>
          <a:solidFill>
            <a:schemeClr val="bg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484E1F5-71E4-8701-39EC-00B767A41E47}"/>
              </a:ext>
            </a:extLst>
          </p:cNvPr>
          <p:cNvSpPr/>
          <p:nvPr/>
        </p:nvSpPr>
        <p:spPr>
          <a:xfrm>
            <a:off x="9760520" y="4661801"/>
            <a:ext cx="231190" cy="201650"/>
          </a:xfrm>
          <a:prstGeom prst="rect">
            <a:avLst/>
          </a:prstGeom>
          <a:solidFill>
            <a:schemeClr val="bg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D4A8F15-D5AA-2BC2-C560-704023F82B75}"/>
              </a:ext>
            </a:extLst>
          </p:cNvPr>
          <p:cNvSpPr txBox="1"/>
          <p:nvPr/>
        </p:nvSpPr>
        <p:spPr>
          <a:xfrm>
            <a:off x="10097566" y="4310140"/>
            <a:ext cx="1862786" cy="261610"/>
          </a:xfrm>
          <a:prstGeom prst="rect">
            <a:avLst/>
          </a:prstGeom>
          <a:noFill/>
        </p:spPr>
        <p:txBody>
          <a:bodyPr wrap="square" rtlCol="0">
            <a:spAutoFit/>
          </a:bodyPr>
          <a:lstStyle/>
          <a:p>
            <a:r>
              <a:rPr lang="en-US" sz="1100" dirty="0"/>
              <a:t>Available all clinics</a:t>
            </a:r>
          </a:p>
        </p:txBody>
      </p:sp>
      <p:sp>
        <p:nvSpPr>
          <p:cNvPr id="9" name="TextBox 8">
            <a:extLst>
              <a:ext uri="{FF2B5EF4-FFF2-40B4-BE49-F238E27FC236}">
                <a16:creationId xmlns:a16="http://schemas.microsoft.com/office/drawing/2014/main" id="{CF1396DE-07A5-9E86-1BF6-BBBE221AF797}"/>
              </a:ext>
            </a:extLst>
          </p:cNvPr>
          <p:cNvSpPr txBox="1"/>
          <p:nvPr/>
        </p:nvSpPr>
        <p:spPr>
          <a:xfrm>
            <a:off x="10097566" y="4634952"/>
            <a:ext cx="1987900" cy="253916"/>
          </a:xfrm>
          <a:prstGeom prst="rect">
            <a:avLst/>
          </a:prstGeom>
          <a:noFill/>
        </p:spPr>
        <p:txBody>
          <a:bodyPr wrap="square" rtlCol="0">
            <a:spAutoFit/>
          </a:bodyPr>
          <a:lstStyle/>
          <a:p>
            <a:r>
              <a:rPr lang="en-US" sz="1050" dirty="0"/>
              <a:t>Clinic Provided – Single Location</a:t>
            </a:r>
          </a:p>
        </p:txBody>
      </p:sp>
      <p:sp>
        <p:nvSpPr>
          <p:cNvPr id="32" name="Rectangle 31">
            <a:extLst>
              <a:ext uri="{FF2B5EF4-FFF2-40B4-BE49-F238E27FC236}">
                <a16:creationId xmlns:a16="http://schemas.microsoft.com/office/drawing/2014/main" id="{F629D57A-72E8-EBE8-AF0B-8A739C369797}"/>
              </a:ext>
            </a:extLst>
          </p:cNvPr>
          <p:cNvSpPr/>
          <p:nvPr/>
        </p:nvSpPr>
        <p:spPr>
          <a:xfrm>
            <a:off x="9637776" y="4142863"/>
            <a:ext cx="2447690" cy="14618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DBD0E60-65E6-295F-308E-F9034835C051}"/>
              </a:ext>
            </a:extLst>
          </p:cNvPr>
          <p:cNvSpPr/>
          <p:nvPr/>
        </p:nvSpPr>
        <p:spPr>
          <a:xfrm>
            <a:off x="9760520" y="5039035"/>
            <a:ext cx="231190" cy="201650"/>
          </a:xfrm>
          <a:prstGeom prst="rect">
            <a:avLst/>
          </a:prstGeom>
          <a:solidFill>
            <a:schemeClr val="accent3"/>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64E508ED-FD84-BDD4-0597-98EA82CE8010}"/>
              </a:ext>
            </a:extLst>
          </p:cNvPr>
          <p:cNvSpPr txBox="1"/>
          <p:nvPr/>
        </p:nvSpPr>
        <p:spPr>
          <a:xfrm>
            <a:off x="10097566" y="5005405"/>
            <a:ext cx="2017348" cy="415498"/>
          </a:xfrm>
          <a:prstGeom prst="rect">
            <a:avLst/>
          </a:prstGeom>
          <a:noFill/>
        </p:spPr>
        <p:txBody>
          <a:bodyPr wrap="square" rtlCol="0">
            <a:spAutoFit/>
          </a:bodyPr>
          <a:lstStyle/>
          <a:p>
            <a:r>
              <a:rPr lang="en-US" sz="1050" dirty="0"/>
              <a:t>Not Provided by Clinics – Statewide Available</a:t>
            </a:r>
          </a:p>
        </p:txBody>
      </p:sp>
    </p:spTree>
    <p:extLst>
      <p:ext uri="{BB962C8B-B14F-4D97-AF65-F5344CB8AC3E}">
        <p14:creationId xmlns:p14="http://schemas.microsoft.com/office/powerpoint/2010/main" val="183961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34F4A-EA25-A089-4E0D-59ADC9FDEF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065495-6CC1-C991-EA14-0F2442323103}"/>
              </a:ext>
            </a:extLst>
          </p:cNvPr>
          <p:cNvSpPr>
            <a:spLocks noGrp="1"/>
          </p:cNvSpPr>
          <p:nvPr>
            <p:ph idx="1"/>
          </p:nvPr>
        </p:nvSpPr>
        <p:spPr>
          <a:xfrm>
            <a:off x="451720" y="1638300"/>
            <a:ext cx="11288560" cy="4800599"/>
          </a:xfrm>
        </p:spPr>
        <p:txBody>
          <a:bodyPr vert="horz" lIns="91440" tIns="45720" rIns="91440" bIns="45720" rtlCol="0">
            <a:normAutofit/>
          </a:bodyPr>
          <a:lstStyle/>
          <a:p>
            <a:pPr>
              <a:lnSpc>
                <a:spcPct val="150000"/>
              </a:lnSpc>
            </a:pPr>
            <a:r>
              <a:rPr lang="en-US" sz="2000">
                <a:solidFill>
                  <a:schemeClr val="tx1"/>
                </a:solidFill>
                <a:latin typeface="Arial" panose="020B0604020202020204" pitchFamily="34" charset="0"/>
                <a:cs typeface="Arial" panose="020B0604020202020204" pitchFamily="34" charset="0"/>
              </a:rPr>
              <a:t>12 Care Coordinators have been hired to date at the Behavioral Health Clinics</a:t>
            </a:r>
          </a:p>
          <a:p>
            <a:pPr lvl="1"/>
            <a:r>
              <a:rPr lang="en-US" sz="2000">
                <a:solidFill>
                  <a:schemeClr val="tx1"/>
                </a:solidFill>
                <a:latin typeface="Arial" panose="020B0604020202020204" pitchFamily="34" charset="0"/>
                <a:cs typeface="Arial" panose="020B0604020202020204" pitchFamily="34" charset="0"/>
              </a:rPr>
              <a:t>1 NW, 1 NC, 1 LR, 1 NE, 3 SE, 1 SC, 1 WC, 3 BL</a:t>
            </a:r>
          </a:p>
          <a:p>
            <a:pPr eaLnBrk="0" fontAlgn="base" hangingPunct="0">
              <a:lnSpc>
                <a:spcPct val="150000"/>
              </a:lnSpc>
              <a:spcBef>
                <a:spcPct val="0"/>
              </a:spcBef>
              <a:spcAft>
                <a:spcPct val="0"/>
              </a:spcAft>
            </a:pPr>
            <a:r>
              <a:rPr lang="en-US" altLang="en-US" sz="2000">
                <a:solidFill>
                  <a:schemeClr val="tx1"/>
                </a:solidFill>
                <a:latin typeface="Arial" panose="020B0604020202020204" pitchFamily="34" charset="0"/>
                <a:cs typeface="Arial" panose="020B0604020202020204" pitchFamily="34" charset="0"/>
              </a:rPr>
              <a:t>Supports families in accessing the right behavioral health services at the right time</a:t>
            </a:r>
          </a:p>
          <a:p>
            <a:pPr eaLnBrk="0" fontAlgn="base" hangingPunct="0">
              <a:lnSpc>
                <a:spcPct val="150000"/>
              </a:lnSpc>
              <a:spcBef>
                <a:spcPct val="0"/>
              </a:spcBef>
              <a:spcAft>
                <a:spcPct val="0"/>
              </a:spcAft>
            </a:pPr>
            <a:r>
              <a:rPr lang="en-US" altLang="en-US" sz="2000">
                <a:solidFill>
                  <a:schemeClr val="tx1"/>
                </a:solidFill>
                <a:latin typeface="Arial" panose="020B0604020202020204" pitchFamily="34" charset="0"/>
                <a:cs typeface="Arial" panose="020B0604020202020204" pitchFamily="34" charset="0"/>
              </a:rPr>
              <a:t>Connects youth and families to providers, resources, and supports across systems (health, education, social services, etc.)</a:t>
            </a:r>
          </a:p>
          <a:p>
            <a:pPr eaLnBrk="0" fontAlgn="base" hangingPunct="0">
              <a:lnSpc>
                <a:spcPct val="150000"/>
              </a:lnSpc>
              <a:spcBef>
                <a:spcPct val="0"/>
              </a:spcBef>
              <a:spcAft>
                <a:spcPct val="0"/>
              </a:spcAft>
            </a:pPr>
            <a:r>
              <a:rPr lang="en-US" altLang="en-US" sz="2000">
                <a:solidFill>
                  <a:schemeClr val="tx1"/>
                </a:solidFill>
                <a:latin typeface="Arial" panose="020B0604020202020204" pitchFamily="34" charset="0"/>
                <a:cs typeface="Arial" panose="020B0604020202020204" pitchFamily="34" charset="0"/>
              </a:rPr>
              <a:t>Reduces gaps in care by coordinating communication between providers and systems</a:t>
            </a:r>
          </a:p>
          <a:p>
            <a:pPr eaLnBrk="0" fontAlgn="base" hangingPunct="0">
              <a:lnSpc>
                <a:spcPct val="150000"/>
              </a:lnSpc>
              <a:spcBef>
                <a:spcPct val="0"/>
              </a:spcBef>
              <a:spcAft>
                <a:spcPct val="0"/>
              </a:spcAft>
            </a:pPr>
            <a:r>
              <a:rPr lang="en-US" altLang="en-US" sz="2000">
                <a:solidFill>
                  <a:schemeClr val="tx1"/>
                </a:solidFill>
                <a:latin typeface="Arial" panose="020B0604020202020204" pitchFamily="34" charset="0"/>
                <a:cs typeface="Arial" panose="020B0604020202020204" pitchFamily="34" charset="0"/>
              </a:rPr>
              <a:t>Ensures continuity of care during transitions </a:t>
            </a:r>
          </a:p>
          <a:p>
            <a:pPr eaLnBrk="0" fontAlgn="base" hangingPunct="0">
              <a:lnSpc>
                <a:spcPct val="150000"/>
              </a:lnSpc>
              <a:spcBef>
                <a:spcPct val="0"/>
              </a:spcBef>
              <a:spcAft>
                <a:spcPct val="0"/>
              </a:spcAft>
            </a:pPr>
            <a:r>
              <a:rPr lang="en-US" altLang="en-US" sz="2000">
                <a:solidFill>
                  <a:schemeClr val="tx1"/>
                </a:solidFill>
                <a:latin typeface="Arial" panose="020B0604020202020204" pitchFamily="34" charset="0"/>
                <a:cs typeface="Arial" panose="020B0604020202020204" pitchFamily="34" charset="0"/>
              </a:rPr>
              <a:t>Improves outcomes by creating a unified, team-based approach around the youth and family</a:t>
            </a:r>
          </a:p>
          <a:p>
            <a:pPr>
              <a:lnSpc>
                <a:spcPct val="90000"/>
              </a:lnSpc>
            </a:pPr>
            <a:endParaRPr lang="en-US" sz="2000">
              <a:solidFill>
                <a:schemeClr val="tx1"/>
              </a:solidFill>
              <a:latin typeface="+mn-lt"/>
              <a:cs typeface="+mn-cs"/>
            </a:endParaRPr>
          </a:p>
        </p:txBody>
      </p:sp>
      <p:sp>
        <p:nvSpPr>
          <p:cNvPr id="2" name="Title 1">
            <a:extLst>
              <a:ext uri="{FF2B5EF4-FFF2-40B4-BE49-F238E27FC236}">
                <a16:creationId xmlns:a16="http://schemas.microsoft.com/office/drawing/2014/main" id="{ADDEC16D-832E-3AF4-919D-6C621CEA3471}"/>
              </a:ext>
            </a:extLst>
          </p:cNvPr>
          <p:cNvSpPr>
            <a:spLocks noGrp="1"/>
          </p:cNvSpPr>
          <p:nvPr>
            <p:ph type="title"/>
          </p:nvPr>
        </p:nvSpPr>
        <p:spPr>
          <a:xfrm>
            <a:off x="0" y="518738"/>
            <a:ext cx="11740280" cy="549275"/>
          </a:xfrm>
        </p:spPr>
        <p:txBody>
          <a:bodyPr vert="horz" lIns="91440" tIns="45720" rIns="91440" bIns="45720" rtlCol="0" anchor="t">
            <a:noAutofit/>
          </a:bodyPr>
          <a:lstStyle/>
          <a:p>
            <a:r>
              <a:rPr lang="en-US" kern="1200" dirty="0">
                <a:solidFill>
                  <a:schemeClr val="tx1"/>
                </a:solidFill>
              </a:rPr>
              <a:t>Care Coordination</a:t>
            </a:r>
          </a:p>
        </p:txBody>
      </p:sp>
    </p:spTree>
    <p:extLst>
      <p:ext uri="{BB962C8B-B14F-4D97-AF65-F5344CB8AC3E}">
        <p14:creationId xmlns:p14="http://schemas.microsoft.com/office/powerpoint/2010/main" val="180304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C4BA7-C11B-155B-1DAE-51C8E537F4F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6C73BB-0B16-C4DA-4DB1-883B40584520}"/>
              </a:ext>
            </a:extLst>
          </p:cNvPr>
          <p:cNvSpPr>
            <a:spLocks noGrp="1"/>
          </p:cNvSpPr>
          <p:nvPr>
            <p:ph idx="1"/>
          </p:nvPr>
        </p:nvSpPr>
        <p:spPr>
          <a:xfrm>
            <a:off x="246184" y="1259020"/>
            <a:ext cx="4076433" cy="5411411"/>
          </a:xfrm>
        </p:spPr>
        <p:txBody>
          <a:bodyPr>
            <a:normAutofit/>
          </a:bodyPr>
          <a:lstStyle/>
          <a:p>
            <a:pPr lvl="2">
              <a:lnSpc>
                <a:spcPct val="120000"/>
              </a:lnSpc>
              <a:spcBef>
                <a:spcPts val="0"/>
              </a:spcBef>
              <a:spcAft>
                <a:spcPts val="0"/>
              </a:spcAft>
            </a:pPr>
            <a:endParaRPr lang="en-US">
              <a:solidFill>
                <a:schemeClr val="tx2"/>
              </a:solidFill>
            </a:endParaRPr>
          </a:p>
          <a:p>
            <a:pPr lvl="2">
              <a:lnSpc>
                <a:spcPct val="120000"/>
              </a:lnSpc>
              <a:spcBef>
                <a:spcPts val="0"/>
              </a:spcBef>
              <a:spcAft>
                <a:spcPts val="0"/>
              </a:spcAft>
            </a:pPr>
            <a:endParaRPr lang="en-US">
              <a:solidFill>
                <a:schemeClr val="tx2"/>
              </a:solidFill>
            </a:endParaRPr>
          </a:p>
        </p:txBody>
      </p:sp>
      <p:sp>
        <p:nvSpPr>
          <p:cNvPr id="3" name="Title 2">
            <a:extLst>
              <a:ext uri="{FF2B5EF4-FFF2-40B4-BE49-F238E27FC236}">
                <a16:creationId xmlns:a16="http://schemas.microsoft.com/office/drawing/2014/main" id="{64D9C59D-003A-8A0D-02F6-28812A4479BE}"/>
              </a:ext>
            </a:extLst>
          </p:cNvPr>
          <p:cNvSpPr>
            <a:spLocks noGrp="1"/>
          </p:cNvSpPr>
          <p:nvPr>
            <p:ph type="title"/>
          </p:nvPr>
        </p:nvSpPr>
        <p:spPr>
          <a:xfrm>
            <a:off x="225860" y="73892"/>
            <a:ext cx="11740280" cy="994122"/>
          </a:xfrm>
        </p:spPr>
        <p:txBody>
          <a:bodyPr>
            <a:normAutofit fontScale="90000"/>
          </a:bodyPr>
          <a:lstStyle/>
          <a:p>
            <a:r>
              <a:rPr lang="en-US" sz="4000"/>
              <a:t>Behavioral Health Clinics</a:t>
            </a:r>
            <a:br>
              <a:rPr lang="en-US" sz="4400"/>
            </a:br>
            <a:r>
              <a:rPr lang="en-US" sz="2800" b="0" i="1"/>
              <a:t>2023-2025 Biennium</a:t>
            </a:r>
            <a:endParaRPr lang="en-US"/>
          </a:p>
        </p:txBody>
      </p:sp>
      <p:graphicFrame>
        <p:nvGraphicFramePr>
          <p:cNvPr id="4" name="Chart 3">
            <a:extLst>
              <a:ext uri="{FF2B5EF4-FFF2-40B4-BE49-F238E27FC236}">
                <a16:creationId xmlns:a16="http://schemas.microsoft.com/office/drawing/2014/main" id="{C4090049-F90C-7834-795C-0785C75CB301}"/>
              </a:ext>
            </a:extLst>
          </p:cNvPr>
          <p:cNvGraphicFramePr/>
          <p:nvPr/>
        </p:nvGraphicFramePr>
        <p:xfrm>
          <a:off x="6469626" y="1068014"/>
          <a:ext cx="5620774" cy="4959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FF413E7-CA2C-494C-C110-1FABBB6C95C9}"/>
              </a:ext>
            </a:extLst>
          </p:cNvPr>
          <p:cNvGraphicFramePr/>
          <p:nvPr/>
        </p:nvGraphicFramePr>
        <p:xfrm>
          <a:off x="101600" y="1078337"/>
          <a:ext cx="6253018" cy="49591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224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B35D4-8AD1-3529-982F-E2A912A806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BC42E4-90FD-F305-FE4D-D6DAA62FB2ED}"/>
              </a:ext>
            </a:extLst>
          </p:cNvPr>
          <p:cNvSpPr>
            <a:spLocks noGrp="1"/>
          </p:cNvSpPr>
          <p:nvPr>
            <p:ph type="title"/>
          </p:nvPr>
        </p:nvSpPr>
        <p:spPr>
          <a:xfrm>
            <a:off x="94668" y="130638"/>
            <a:ext cx="12004967" cy="549275"/>
          </a:xfrm>
        </p:spPr>
        <p:txBody>
          <a:bodyPr>
            <a:normAutofit fontScale="90000"/>
          </a:bodyPr>
          <a:lstStyle/>
          <a:p>
            <a:r>
              <a:rPr lang="en-US"/>
              <a:t>Behavioral Health Clinics</a:t>
            </a:r>
            <a:endParaRPr lang="en-US" sz="3300" b="0"/>
          </a:p>
        </p:txBody>
      </p:sp>
      <p:sp>
        <p:nvSpPr>
          <p:cNvPr id="10" name="TextBox 9">
            <a:extLst>
              <a:ext uri="{FF2B5EF4-FFF2-40B4-BE49-F238E27FC236}">
                <a16:creationId xmlns:a16="http://schemas.microsoft.com/office/drawing/2014/main" id="{9FBC6ED9-3EF8-8F60-89B5-2F6B2B73F7F9}"/>
              </a:ext>
            </a:extLst>
          </p:cNvPr>
          <p:cNvSpPr txBox="1"/>
          <p:nvPr/>
        </p:nvSpPr>
        <p:spPr>
          <a:xfrm>
            <a:off x="9424497" y="6396335"/>
            <a:ext cx="2675138" cy="461665"/>
          </a:xfrm>
          <a:prstGeom prst="rect">
            <a:avLst/>
          </a:prstGeom>
          <a:noFill/>
        </p:spPr>
        <p:txBody>
          <a:bodyPr wrap="square">
            <a:spAutoFit/>
          </a:bodyPr>
          <a:lstStyle/>
          <a:p>
            <a:pPr algn="r"/>
            <a:r>
              <a:rPr lang="en-US" sz="1200" i="1"/>
              <a:t>* Ages 0-17</a:t>
            </a:r>
            <a:br>
              <a:rPr lang="en-US" sz="1200" i="1"/>
            </a:br>
            <a:r>
              <a:rPr lang="en-US" sz="1200" i="1"/>
              <a:t>7/1/2023-6/30/2025</a:t>
            </a:r>
          </a:p>
        </p:txBody>
      </p:sp>
      <p:graphicFrame>
        <p:nvGraphicFramePr>
          <p:cNvPr id="2" name="Chart 1">
            <a:extLst>
              <a:ext uri="{FF2B5EF4-FFF2-40B4-BE49-F238E27FC236}">
                <a16:creationId xmlns:a16="http://schemas.microsoft.com/office/drawing/2014/main" id="{6E0A7972-A7E4-1D92-4CB7-73E4289D0DB2}"/>
              </a:ext>
            </a:extLst>
          </p:cNvPr>
          <p:cNvGraphicFramePr>
            <a:graphicFrameLocks/>
          </p:cNvGraphicFramePr>
          <p:nvPr/>
        </p:nvGraphicFramePr>
        <p:xfrm>
          <a:off x="6096000" y="1334130"/>
          <a:ext cx="5760720" cy="48859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F06411D0-F3F0-C7CB-BF1F-BC6575103E23}"/>
              </a:ext>
            </a:extLst>
          </p:cNvPr>
          <p:cNvGraphicFramePr>
            <a:graphicFrameLocks/>
          </p:cNvGraphicFramePr>
          <p:nvPr/>
        </p:nvGraphicFramePr>
        <p:xfrm>
          <a:off x="335280" y="1334130"/>
          <a:ext cx="5760720" cy="48828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4544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B2E49-5979-9849-05D6-2E51AE3B7C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FEC07AC-1C81-BD73-543D-2822A7BBA383}"/>
              </a:ext>
            </a:extLst>
          </p:cNvPr>
          <p:cNvSpPr>
            <a:spLocks noGrp="1"/>
          </p:cNvSpPr>
          <p:nvPr>
            <p:ph type="title"/>
          </p:nvPr>
        </p:nvSpPr>
        <p:spPr>
          <a:xfrm>
            <a:off x="451720" y="79513"/>
            <a:ext cx="11288560" cy="1168841"/>
          </a:xfrm>
        </p:spPr>
        <p:txBody>
          <a:bodyPr>
            <a:normAutofit fontScale="90000"/>
          </a:bodyPr>
          <a:lstStyle/>
          <a:p>
            <a:r>
              <a:rPr lang="en-US"/>
              <a:t>Behavioral Health Clinics</a:t>
            </a:r>
            <a:br>
              <a:rPr lang="en-US"/>
            </a:br>
            <a:r>
              <a:rPr lang="en-US" b="0" i="1"/>
              <a:t>Functional Family Therapy Services</a:t>
            </a:r>
          </a:p>
        </p:txBody>
      </p:sp>
      <p:graphicFrame>
        <p:nvGraphicFramePr>
          <p:cNvPr id="2" name="Table 1">
            <a:extLst>
              <a:ext uri="{FF2B5EF4-FFF2-40B4-BE49-F238E27FC236}">
                <a16:creationId xmlns:a16="http://schemas.microsoft.com/office/drawing/2014/main" id="{606BCDA8-E69A-7319-143A-916D8DA9CA89}"/>
              </a:ext>
            </a:extLst>
          </p:cNvPr>
          <p:cNvGraphicFramePr>
            <a:graphicFrameLocks noGrp="1"/>
          </p:cNvGraphicFramePr>
          <p:nvPr/>
        </p:nvGraphicFramePr>
        <p:xfrm>
          <a:off x="6820711" y="1277031"/>
          <a:ext cx="4745341" cy="3566160"/>
        </p:xfrm>
        <a:graphic>
          <a:graphicData uri="http://schemas.openxmlformats.org/drawingml/2006/table">
            <a:tbl>
              <a:tblPr>
                <a:tableStyleId>{793D81CF-94F2-401A-BA57-92F5A7B2D0C5}</a:tableStyleId>
              </a:tblPr>
              <a:tblGrid>
                <a:gridCol w="1233791">
                  <a:extLst>
                    <a:ext uri="{9D8B030D-6E8A-4147-A177-3AD203B41FA5}">
                      <a16:colId xmlns:a16="http://schemas.microsoft.com/office/drawing/2014/main" val="2111500639"/>
                    </a:ext>
                  </a:extLst>
                </a:gridCol>
                <a:gridCol w="2089340">
                  <a:extLst>
                    <a:ext uri="{9D8B030D-6E8A-4147-A177-3AD203B41FA5}">
                      <a16:colId xmlns:a16="http://schemas.microsoft.com/office/drawing/2014/main" val="1535085583"/>
                    </a:ext>
                  </a:extLst>
                </a:gridCol>
                <a:gridCol w="1422210">
                  <a:extLst>
                    <a:ext uri="{9D8B030D-6E8A-4147-A177-3AD203B41FA5}">
                      <a16:colId xmlns:a16="http://schemas.microsoft.com/office/drawing/2014/main" val="3757409294"/>
                    </a:ext>
                  </a:extLst>
                </a:gridCol>
              </a:tblGrid>
              <a:tr h="0">
                <a:tc>
                  <a:txBody>
                    <a:bodyPr/>
                    <a:lstStyle/>
                    <a:p>
                      <a:pPr algn="ctr"/>
                      <a:r>
                        <a:rPr lang="en-US">
                          <a:solidFill>
                            <a:schemeClr val="bg1"/>
                          </a:solidFill>
                        </a:rPr>
                        <a:t>Region</a:t>
                      </a:r>
                    </a:p>
                  </a:txBody>
                  <a:tcPr anchor="ctr">
                    <a:solidFill>
                      <a:schemeClr val="accent6"/>
                    </a:solidFill>
                  </a:tcPr>
                </a:tc>
                <a:tc>
                  <a:txBody>
                    <a:bodyPr/>
                    <a:lstStyle/>
                    <a:p>
                      <a:pPr algn="ctr"/>
                      <a:r>
                        <a:rPr lang="en-US">
                          <a:solidFill>
                            <a:schemeClr val="bg1"/>
                          </a:solidFill>
                        </a:rPr>
                        <a:t># Individuals Served</a:t>
                      </a:r>
                    </a:p>
                  </a:txBody>
                  <a:tcPr anchor="ctr">
                    <a:solidFill>
                      <a:schemeClr val="accent6"/>
                    </a:solidFill>
                  </a:tcPr>
                </a:tc>
                <a:tc>
                  <a:txBody>
                    <a:bodyPr/>
                    <a:lstStyle/>
                    <a:p>
                      <a:pPr algn="ctr"/>
                      <a:r>
                        <a:rPr lang="en-US">
                          <a:solidFill>
                            <a:schemeClr val="bg1"/>
                          </a:solidFill>
                        </a:rPr>
                        <a:t>Cases Completed</a:t>
                      </a:r>
                    </a:p>
                  </a:txBody>
                  <a:tcPr anchor="ctr">
                    <a:solidFill>
                      <a:schemeClr val="accent6"/>
                    </a:solidFill>
                  </a:tcPr>
                </a:tc>
                <a:extLst>
                  <a:ext uri="{0D108BD9-81ED-4DB2-BD59-A6C34878D82A}">
                    <a16:rowId xmlns:a16="http://schemas.microsoft.com/office/drawing/2014/main" val="684263443"/>
                  </a:ext>
                </a:extLst>
              </a:tr>
              <a:tr h="0">
                <a:tc>
                  <a:txBody>
                    <a:bodyPr/>
                    <a:lstStyle/>
                    <a:p>
                      <a:pPr algn="ctr"/>
                      <a:r>
                        <a:rPr lang="en-US"/>
                        <a:t>NW</a:t>
                      </a:r>
                    </a:p>
                  </a:txBody>
                  <a:tcPr anchor="ctr"/>
                </a:tc>
                <a:tc>
                  <a:txBody>
                    <a:bodyPr/>
                    <a:lstStyle/>
                    <a:p>
                      <a:pPr algn="ctr"/>
                      <a:r>
                        <a:rPr lang="en-US"/>
                        <a:t>20</a:t>
                      </a:r>
                    </a:p>
                  </a:txBody>
                  <a:tcPr anchor="ctr"/>
                </a:tc>
                <a:tc>
                  <a:txBody>
                    <a:bodyPr/>
                    <a:lstStyle/>
                    <a:p>
                      <a:pPr algn="ctr"/>
                      <a:r>
                        <a:rPr lang="en-US"/>
                        <a:t>3</a:t>
                      </a:r>
                    </a:p>
                  </a:txBody>
                  <a:tcPr anchor="ctr"/>
                </a:tc>
                <a:extLst>
                  <a:ext uri="{0D108BD9-81ED-4DB2-BD59-A6C34878D82A}">
                    <a16:rowId xmlns:a16="http://schemas.microsoft.com/office/drawing/2014/main" val="1862253667"/>
                  </a:ext>
                </a:extLst>
              </a:tr>
              <a:tr h="0">
                <a:tc>
                  <a:txBody>
                    <a:bodyPr/>
                    <a:lstStyle/>
                    <a:p>
                      <a:pPr algn="ctr"/>
                      <a:r>
                        <a:rPr lang="en-US"/>
                        <a:t>NC</a:t>
                      </a:r>
                    </a:p>
                  </a:txBody>
                  <a:tcPr anchor="ctr"/>
                </a:tc>
                <a:tc>
                  <a:txBody>
                    <a:bodyPr/>
                    <a:lstStyle/>
                    <a:p>
                      <a:pPr algn="ctr"/>
                      <a:r>
                        <a:rPr lang="en-US"/>
                        <a:t>5</a:t>
                      </a:r>
                    </a:p>
                  </a:txBody>
                  <a:tcPr anchor="ctr"/>
                </a:tc>
                <a:tc>
                  <a:txBody>
                    <a:bodyPr/>
                    <a:lstStyle/>
                    <a:p>
                      <a:pPr algn="ctr"/>
                      <a:r>
                        <a:rPr lang="en-US"/>
                        <a:t>0</a:t>
                      </a:r>
                    </a:p>
                  </a:txBody>
                  <a:tcPr anchor="ctr"/>
                </a:tc>
                <a:extLst>
                  <a:ext uri="{0D108BD9-81ED-4DB2-BD59-A6C34878D82A}">
                    <a16:rowId xmlns:a16="http://schemas.microsoft.com/office/drawing/2014/main" val="1508491426"/>
                  </a:ext>
                </a:extLst>
              </a:tr>
              <a:tr h="0">
                <a:tc>
                  <a:txBody>
                    <a:bodyPr/>
                    <a:lstStyle/>
                    <a:p>
                      <a:pPr algn="ctr"/>
                      <a:r>
                        <a:rPr lang="en-US"/>
                        <a:t>NE</a:t>
                      </a:r>
                    </a:p>
                  </a:txBody>
                  <a:tcPr anchor="ctr"/>
                </a:tc>
                <a:tc>
                  <a:txBody>
                    <a:bodyPr/>
                    <a:lstStyle/>
                    <a:p>
                      <a:pPr algn="ctr"/>
                      <a:r>
                        <a:rPr lang="en-US"/>
                        <a:t>3</a:t>
                      </a:r>
                    </a:p>
                  </a:txBody>
                  <a:tcPr anchor="ctr"/>
                </a:tc>
                <a:tc>
                  <a:txBody>
                    <a:bodyPr/>
                    <a:lstStyle/>
                    <a:p>
                      <a:pPr algn="ctr"/>
                      <a:r>
                        <a:rPr lang="en-US"/>
                        <a:t>0</a:t>
                      </a:r>
                    </a:p>
                  </a:txBody>
                  <a:tcPr anchor="ctr"/>
                </a:tc>
                <a:extLst>
                  <a:ext uri="{0D108BD9-81ED-4DB2-BD59-A6C34878D82A}">
                    <a16:rowId xmlns:a16="http://schemas.microsoft.com/office/drawing/2014/main" val="2392773907"/>
                  </a:ext>
                </a:extLst>
              </a:tr>
              <a:tr h="0">
                <a:tc>
                  <a:txBody>
                    <a:bodyPr/>
                    <a:lstStyle/>
                    <a:p>
                      <a:pPr algn="ctr"/>
                      <a:r>
                        <a:rPr lang="en-US"/>
                        <a:t>SE</a:t>
                      </a:r>
                    </a:p>
                  </a:txBody>
                  <a:tcPr anchor="ctr"/>
                </a:tc>
                <a:tc>
                  <a:txBody>
                    <a:bodyPr/>
                    <a:lstStyle/>
                    <a:p>
                      <a:pPr algn="ctr"/>
                      <a:r>
                        <a:rPr lang="en-US"/>
                        <a:t>4</a:t>
                      </a:r>
                    </a:p>
                  </a:txBody>
                  <a:tcPr anchor="ctr"/>
                </a:tc>
                <a:tc>
                  <a:txBody>
                    <a:bodyPr/>
                    <a:lstStyle/>
                    <a:p>
                      <a:pPr algn="ctr"/>
                      <a:r>
                        <a:rPr lang="en-US"/>
                        <a:t>3</a:t>
                      </a:r>
                    </a:p>
                  </a:txBody>
                  <a:tcPr anchor="ctr"/>
                </a:tc>
                <a:extLst>
                  <a:ext uri="{0D108BD9-81ED-4DB2-BD59-A6C34878D82A}">
                    <a16:rowId xmlns:a16="http://schemas.microsoft.com/office/drawing/2014/main" val="3770723786"/>
                  </a:ext>
                </a:extLst>
              </a:tr>
              <a:tr h="0">
                <a:tc>
                  <a:txBody>
                    <a:bodyPr/>
                    <a:lstStyle/>
                    <a:p>
                      <a:pPr algn="ctr"/>
                      <a:r>
                        <a:rPr lang="en-US"/>
                        <a:t>SC</a:t>
                      </a:r>
                    </a:p>
                  </a:txBody>
                  <a:tcPr anchor="ctr"/>
                </a:tc>
                <a:tc>
                  <a:txBody>
                    <a:bodyPr/>
                    <a:lstStyle/>
                    <a:p>
                      <a:pPr algn="ctr"/>
                      <a:r>
                        <a:rPr lang="en-US"/>
                        <a:t>19</a:t>
                      </a:r>
                    </a:p>
                  </a:txBody>
                  <a:tcPr anchor="ctr"/>
                </a:tc>
                <a:tc>
                  <a:txBody>
                    <a:bodyPr/>
                    <a:lstStyle/>
                    <a:p>
                      <a:pPr algn="ctr"/>
                      <a:r>
                        <a:rPr lang="en-US"/>
                        <a:t>6</a:t>
                      </a:r>
                    </a:p>
                  </a:txBody>
                  <a:tcPr anchor="ctr"/>
                </a:tc>
                <a:extLst>
                  <a:ext uri="{0D108BD9-81ED-4DB2-BD59-A6C34878D82A}">
                    <a16:rowId xmlns:a16="http://schemas.microsoft.com/office/drawing/2014/main" val="923033112"/>
                  </a:ext>
                </a:extLst>
              </a:tr>
              <a:tr h="0">
                <a:tc>
                  <a:txBody>
                    <a:bodyPr/>
                    <a:lstStyle/>
                    <a:p>
                      <a:pPr algn="ctr"/>
                      <a:r>
                        <a:rPr lang="en-US"/>
                        <a:t>WC</a:t>
                      </a:r>
                    </a:p>
                  </a:txBody>
                  <a:tcPr anchor="ctr"/>
                </a:tc>
                <a:tc>
                  <a:txBody>
                    <a:bodyPr/>
                    <a:lstStyle/>
                    <a:p>
                      <a:pPr algn="ctr"/>
                      <a:r>
                        <a:rPr lang="en-US"/>
                        <a:t>43</a:t>
                      </a:r>
                    </a:p>
                  </a:txBody>
                  <a:tcPr anchor="ctr"/>
                </a:tc>
                <a:tc>
                  <a:txBody>
                    <a:bodyPr/>
                    <a:lstStyle/>
                    <a:p>
                      <a:pPr algn="ctr"/>
                      <a:r>
                        <a:rPr lang="en-US"/>
                        <a:t>7</a:t>
                      </a:r>
                    </a:p>
                  </a:txBody>
                  <a:tcPr anchor="ctr"/>
                </a:tc>
                <a:extLst>
                  <a:ext uri="{0D108BD9-81ED-4DB2-BD59-A6C34878D82A}">
                    <a16:rowId xmlns:a16="http://schemas.microsoft.com/office/drawing/2014/main" val="2238825046"/>
                  </a:ext>
                </a:extLst>
              </a:tr>
              <a:tr h="0">
                <a:tc>
                  <a:txBody>
                    <a:bodyPr/>
                    <a:lstStyle/>
                    <a:p>
                      <a:pPr algn="ctr"/>
                      <a:r>
                        <a:rPr lang="en-US"/>
                        <a:t>BL</a:t>
                      </a:r>
                    </a:p>
                  </a:txBody>
                  <a:tcPr anchor="ctr"/>
                </a:tc>
                <a:tc>
                  <a:txBody>
                    <a:bodyPr/>
                    <a:lstStyle/>
                    <a:p>
                      <a:pPr algn="ctr"/>
                      <a:r>
                        <a:rPr lang="en-US"/>
                        <a:t>25</a:t>
                      </a:r>
                    </a:p>
                  </a:txBody>
                  <a:tcPr anchor="ctr"/>
                </a:tc>
                <a:tc>
                  <a:txBody>
                    <a:bodyPr/>
                    <a:lstStyle/>
                    <a:p>
                      <a:pPr algn="ctr"/>
                      <a:r>
                        <a:rPr lang="en-US"/>
                        <a:t>11</a:t>
                      </a:r>
                    </a:p>
                  </a:txBody>
                  <a:tcPr anchor="ctr"/>
                </a:tc>
                <a:extLst>
                  <a:ext uri="{0D108BD9-81ED-4DB2-BD59-A6C34878D82A}">
                    <a16:rowId xmlns:a16="http://schemas.microsoft.com/office/drawing/2014/main" val="2998562948"/>
                  </a:ext>
                </a:extLst>
              </a:tr>
              <a:tr h="0">
                <a:tc>
                  <a:txBody>
                    <a:bodyPr/>
                    <a:lstStyle/>
                    <a:p>
                      <a:pPr algn="ctr"/>
                      <a:r>
                        <a:rPr lang="en-US"/>
                        <a:t>Total</a:t>
                      </a:r>
                    </a:p>
                  </a:txBody>
                  <a:tcPr anchor="ctr">
                    <a:solidFill>
                      <a:schemeClr val="bg2"/>
                    </a:solidFill>
                  </a:tcPr>
                </a:tc>
                <a:tc>
                  <a:txBody>
                    <a:bodyPr/>
                    <a:lstStyle/>
                    <a:p>
                      <a:pPr algn="ctr"/>
                      <a:r>
                        <a:rPr lang="en-US"/>
                        <a:t>119</a:t>
                      </a:r>
                    </a:p>
                  </a:txBody>
                  <a:tcPr anchor="ctr">
                    <a:solidFill>
                      <a:schemeClr val="bg2"/>
                    </a:solidFill>
                  </a:tcPr>
                </a:tc>
                <a:tc>
                  <a:txBody>
                    <a:bodyPr/>
                    <a:lstStyle/>
                    <a:p>
                      <a:pPr algn="ctr"/>
                      <a:r>
                        <a:rPr lang="en-US"/>
                        <a:t>30</a:t>
                      </a:r>
                    </a:p>
                  </a:txBody>
                  <a:tcPr anchor="ctr">
                    <a:solidFill>
                      <a:schemeClr val="bg2"/>
                    </a:solidFill>
                  </a:tcPr>
                </a:tc>
                <a:extLst>
                  <a:ext uri="{0D108BD9-81ED-4DB2-BD59-A6C34878D82A}">
                    <a16:rowId xmlns:a16="http://schemas.microsoft.com/office/drawing/2014/main" val="4206077286"/>
                  </a:ext>
                </a:extLst>
              </a:tr>
            </a:tbl>
          </a:graphicData>
        </a:graphic>
      </p:graphicFrame>
      <p:sp>
        <p:nvSpPr>
          <p:cNvPr id="7" name="TextBox 6">
            <a:extLst>
              <a:ext uri="{FF2B5EF4-FFF2-40B4-BE49-F238E27FC236}">
                <a16:creationId xmlns:a16="http://schemas.microsoft.com/office/drawing/2014/main" id="{0E001AFD-9220-AAE3-6159-7A13160A113A}"/>
              </a:ext>
            </a:extLst>
          </p:cNvPr>
          <p:cNvSpPr txBox="1"/>
          <p:nvPr/>
        </p:nvSpPr>
        <p:spPr>
          <a:xfrm>
            <a:off x="451720" y="1416724"/>
            <a:ext cx="6368991" cy="4333622"/>
          </a:xfrm>
          <a:prstGeom prst="rect">
            <a:avLst/>
          </a:prstGeom>
          <a:noFill/>
        </p:spPr>
        <p:txBody>
          <a:bodyPr wrap="square">
            <a:spAutoFit/>
          </a:bodyPr>
          <a:lstStyle/>
          <a:p>
            <a:pPr>
              <a:lnSpc>
                <a:spcPct val="120000"/>
              </a:lnSpc>
              <a:spcBef>
                <a:spcPts val="0"/>
              </a:spcBef>
              <a:spcAft>
                <a:spcPts val="0"/>
              </a:spcAft>
            </a:pPr>
            <a:r>
              <a:rPr lang="en-US" sz="2600">
                <a:solidFill>
                  <a:schemeClr val="tx2"/>
                </a:solidFill>
              </a:rPr>
              <a:t>Implementation of Functional Family Therapy Services</a:t>
            </a:r>
          </a:p>
          <a:p>
            <a:pPr>
              <a:lnSpc>
                <a:spcPct val="150000"/>
              </a:lnSpc>
              <a:spcBef>
                <a:spcPts val="0"/>
              </a:spcBef>
              <a:spcAft>
                <a:spcPts val="0"/>
              </a:spcAft>
            </a:pPr>
            <a:r>
              <a:rPr lang="en-US">
                <a:solidFill>
                  <a:schemeClr val="tx2"/>
                </a:solidFill>
              </a:rPr>
              <a:t>September 2023: Consultation to Implement Functional Family Therapy</a:t>
            </a:r>
          </a:p>
          <a:p>
            <a:pPr>
              <a:lnSpc>
                <a:spcPct val="150000"/>
              </a:lnSpc>
              <a:spcBef>
                <a:spcPts val="0"/>
              </a:spcBef>
              <a:spcAft>
                <a:spcPts val="0"/>
              </a:spcAft>
            </a:pPr>
            <a:r>
              <a:rPr lang="en-US">
                <a:solidFill>
                  <a:schemeClr val="tx2"/>
                </a:solidFill>
              </a:rPr>
              <a:t>February 2024: 20 FTE Approved to Hire </a:t>
            </a:r>
          </a:p>
          <a:p>
            <a:pPr>
              <a:lnSpc>
                <a:spcPct val="150000"/>
              </a:lnSpc>
              <a:spcBef>
                <a:spcPts val="0"/>
              </a:spcBef>
              <a:spcAft>
                <a:spcPts val="0"/>
              </a:spcAft>
            </a:pPr>
            <a:r>
              <a:rPr lang="en-US">
                <a:solidFill>
                  <a:schemeClr val="tx2"/>
                </a:solidFill>
              </a:rPr>
              <a:t>August 2024: Statewide Training</a:t>
            </a:r>
          </a:p>
          <a:p>
            <a:pPr>
              <a:lnSpc>
                <a:spcPct val="150000"/>
              </a:lnSpc>
              <a:spcBef>
                <a:spcPts val="0"/>
              </a:spcBef>
              <a:spcAft>
                <a:spcPts val="0"/>
              </a:spcAft>
            </a:pPr>
            <a:r>
              <a:rPr lang="en-US">
                <a:solidFill>
                  <a:schemeClr val="tx2"/>
                </a:solidFill>
              </a:rPr>
              <a:t>Current Status: Available in 6 out of 8 regions</a:t>
            </a:r>
          </a:p>
          <a:p>
            <a:pPr marL="742950" lvl="1" indent="-285750">
              <a:lnSpc>
                <a:spcPct val="150000"/>
              </a:lnSpc>
              <a:buFont typeface="Arial" panose="020B0604020202020204" pitchFamily="34" charset="0"/>
              <a:buChar char="•"/>
            </a:pPr>
            <a:r>
              <a:rPr lang="en-US">
                <a:solidFill>
                  <a:schemeClr val="tx2"/>
                </a:solidFill>
              </a:rPr>
              <a:t>11 out of 20 positions filled as of 6/1/2025</a:t>
            </a:r>
          </a:p>
          <a:p>
            <a:pPr marL="742950" lvl="1" indent="-285750">
              <a:lnSpc>
                <a:spcPct val="150000"/>
              </a:lnSpc>
              <a:buFont typeface="Arial" panose="020B0604020202020204" pitchFamily="34" charset="0"/>
              <a:buChar char="•"/>
            </a:pPr>
            <a:r>
              <a:rPr lang="en-US">
                <a:solidFill>
                  <a:schemeClr val="tx2"/>
                </a:solidFill>
              </a:rPr>
              <a:t>Lake Region actively hiring</a:t>
            </a:r>
          </a:p>
          <a:p>
            <a:pPr marL="742950" lvl="1" indent="-285750">
              <a:lnSpc>
                <a:spcPct val="150000"/>
              </a:lnSpc>
              <a:buFont typeface="Arial" panose="020B0604020202020204" pitchFamily="34" charset="0"/>
              <a:buChar char="•"/>
            </a:pPr>
            <a:r>
              <a:rPr lang="en-US">
                <a:solidFill>
                  <a:schemeClr val="tx2"/>
                </a:solidFill>
              </a:rPr>
              <a:t>Southeast following Multisystemic Therapy Service Model</a:t>
            </a:r>
          </a:p>
        </p:txBody>
      </p:sp>
      <p:sp>
        <p:nvSpPr>
          <p:cNvPr id="4" name="TextBox 3">
            <a:extLst>
              <a:ext uri="{FF2B5EF4-FFF2-40B4-BE49-F238E27FC236}">
                <a16:creationId xmlns:a16="http://schemas.microsoft.com/office/drawing/2014/main" id="{3609DF79-77ED-74C6-21E1-3B303143D1C8}"/>
              </a:ext>
            </a:extLst>
          </p:cNvPr>
          <p:cNvSpPr txBox="1"/>
          <p:nvPr/>
        </p:nvSpPr>
        <p:spPr>
          <a:xfrm>
            <a:off x="8832715" y="5019472"/>
            <a:ext cx="2733337" cy="369332"/>
          </a:xfrm>
          <a:prstGeom prst="rect">
            <a:avLst/>
          </a:prstGeom>
          <a:noFill/>
        </p:spPr>
        <p:txBody>
          <a:bodyPr wrap="square" rtlCol="0">
            <a:spAutoFit/>
          </a:bodyPr>
          <a:lstStyle/>
          <a:p>
            <a:r>
              <a:rPr lang="en-US" i="1"/>
              <a:t>August 2024 - June 2025</a:t>
            </a:r>
          </a:p>
        </p:txBody>
      </p:sp>
    </p:spTree>
    <p:extLst>
      <p:ext uri="{BB962C8B-B14F-4D97-AF65-F5344CB8AC3E}">
        <p14:creationId xmlns:p14="http://schemas.microsoft.com/office/powerpoint/2010/main" val="3427155268"/>
      </p:ext>
    </p:extLst>
  </p:cSld>
  <p:clrMapOvr>
    <a:masterClrMapping/>
  </p:clrMapOvr>
</p:sld>
</file>

<file path=ppt/theme/theme1.xml><?xml version="1.0" encoding="utf-8"?>
<a:theme xmlns:a="http://schemas.openxmlformats.org/drawingml/2006/main" name="4_Office Theme">
  <a:themeElements>
    <a:clrScheme name="Custom 1">
      <a:dk1>
        <a:srgbClr val="0E406A"/>
      </a:dk1>
      <a:lt1>
        <a:sysClr val="window" lastClr="FFFFFF"/>
      </a:lt1>
      <a:dk2>
        <a:srgbClr val="0E406A"/>
      </a:dk2>
      <a:lt2>
        <a:srgbClr val="E2DFDA"/>
      </a:lt2>
      <a:accent1>
        <a:srgbClr val="0E406A"/>
      </a:accent1>
      <a:accent2>
        <a:srgbClr val="037FAE"/>
      </a:accent2>
      <a:accent3>
        <a:srgbClr val="D34927"/>
      </a:accent3>
      <a:accent4>
        <a:srgbClr val="796E66"/>
      </a:accent4>
      <a:accent5>
        <a:srgbClr val="D34927"/>
      </a:accent5>
      <a:accent6>
        <a:srgbClr val="049FDA"/>
      </a:accent6>
      <a:hlink>
        <a:srgbClr val="D34927"/>
      </a:hlink>
      <a:folHlink>
        <a:srgbClr val="037FA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HHS">
    <a:dk1>
      <a:sysClr val="windowText" lastClr="000000"/>
    </a:dk1>
    <a:lt1>
      <a:sysClr val="window" lastClr="FFFFFF"/>
    </a:lt1>
    <a:dk2>
      <a:srgbClr val="000000"/>
    </a:dk2>
    <a:lt2>
      <a:srgbClr val="FFFFFF"/>
    </a:lt2>
    <a:accent1>
      <a:srgbClr val="0E406A"/>
    </a:accent1>
    <a:accent2>
      <a:srgbClr val="037FAE"/>
    </a:accent2>
    <a:accent3>
      <a:srgbClr val="B6B0A2"/>
    </a:accent3>
    <a:accent4>
      <a:srgbClr val="000000"/>
    </a:accent4>
    <a:accent5>
      <a:srgbClr val="D34727"/>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C981FE66017148BD94AA2C88C531AF" ma:contentTypeVersion="14" ma:contentTypeDescription="Create a new document." ma:contentTypeScope="" ma:versionID="f764257fa57ca2c8869e81806415c265">
  <xsd:schema xmlns:xsd="http://www.w3.org/2001/XMLSchema" xmlns:xs="http://www.w3.org/2001/XMLSchema" xmlns:p="http://schemas.microsoft.com/office/2006/metadata/properties" xmlns:ns2="0f22a043-0821-48c8-b99c-3ad3ca002d20" xmlns:ns3="c5edb627-d2e0-4ed8-904d-8ea7610aa414" targetNamespace="http://schemas.microsoft.com/office/2006/metadata/properties" ma:root="true" ma:fieldsID="9b300ef9fa6942b311c8bfd5f98bf982" ns2:_="" ns3:_="">
    <xsd:import namespace="0f22a043-0821-48c8-b99c-3ad3ca002d20"/>
    <xsd:import namespace="c5edb627-d2e0-4ed8-904d-8ea7610aa41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2a043-0821-48c8-b99c-3ad3ca002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be65411-2828-40d8-bdc2-0527504d90e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edb627-d2e0-4ed8-904d-8ea7610aa41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aa5d0c-fd7e-40fc-8509-ab9bbe5b090d}" ma:internalName="TaxCatchAll" ma:showField="CatchAllData" ma:web="c5edb627-d2e0-4ed8-904d-8ea7610aa41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5edb627-d2e0-4ed8-904d-8ea7610aa414" xsi:nil="true"/>
    <lcf76f155ced4ddcb4097134ff3c332f xmlns="0f22a043-0821-48c8-b99c-3ad3ca002d2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BA67A3-26C1-4F2D-AA4E-E630CE9F4946}">
  <ds:schemaRefs>
    <ds:schemaRef ds:uri="0f22a043-0821-48c8-b99c-3ad3ca002d20"/>
    <ds:schemaRef ds:uri="c5edb627-d2e0-4ed8-904d-8ea7610aa4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C5B0614-02F8-402E-8285-15F534E08D8D}">
  <ds:schemaRefs>
    <ds:schemaRef ds:uri="http://schemas.microsoft.com/office/2006/metadata/properties"/>
    <ds:schemaRef ds:uri="http://purl.org/dc/terms/"/>
    <ds:schemaRef ds:uri="0f22a043-0821-48c8-b99c-3ad3ca002d20"/>
    <ds:schemaRef ds:uri="http://schemas.microsoft.com/office/2006/documentManagement/types"/>
    <ds:schemaRef ds:uri="http://schemas.openxmlformats.org/package/2006/metadata/core-properties"/>
    <ds:schemaRef ds:uri="http://purl.org/dc/elements/1.1/"/>
    <ds:schemaRef ds:uri="c5edb627-d2e0-4ed8-904d-8ea7610aa414"/>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564776C-413B-4F4D-AE7F-A33594D836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2506</TotalTime>
  <Words>1272</Words>
  <Application>Microsoft Office PowerPoint</Application>
  <PresentationFormat>Widescreen</PresentationFormat>
  <Paragraphs>161</Paragraphs>
  <Slides>14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Segoe UI</vt:lpstr>
      <vt:lpstr>4_Office Theme</vt:lpstr>
      <vt:lpstr>Children’s Behavioral Health in North Dakota</vt:lpstr>
      <vt:lpstr>Agenda</vt:lpstr>
      <vt:lpstr>Definition of Serious Emotional Disturbance</vt:lpstr>
      <vt:lpstr>PowerPoint Presentation</vt:lpstr>
      <vt:lpstr>Youth Continuum of Care – Clinics (Current State)</vt:lpstr>
      <vt:lpstr>Care Coordination</vt:lpstr>
      <vt:lpstr>Behavioral Health Clinics 2023-2025 Biennium</vt:lpstr>
      <vt:lpstr>Behavioral Health Clinics</vt:lpstr>
      <vt:lpstr>Behavioral Health Clinics Functional Family Therapy Services</vt:lpstr>
      <vt:lpstr>RMAC Clinical Services 2023-2025 Biennium</vt:lpstr>
      <vt:lpstr>RMAC Quality Improvement 2023-2025 Biennium</vt:lpstr>
      <vt:lpstr>RMAC Data 2023-2025 Biennium</vt:lpstr>
      <vt:lpstr>Challenges and Gaps- Clinics</vt:lpstr>
      <vt:lpstr>What Success will Look Like: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in North Dakota</dc:title>
  <dc:creator>Eberhardt, Shauna</dc:creator>
  <cp:lastModifiedBy>Christy, Mary A.</cp:lastModifiedBy>
  <cp:revision>4</cp:revision>
  <dcterms:created xsi:type="dcterms:W3CDTF">2024-01-25T17:13:47Z</dcterms:created>
  <dcterms:modified xsi:type="dcterms:W3CDTF">2025-09-05T13:57:41Z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0x010100BCC981FE66017148BD94AA2C88C531AF</vt:lpwstr>
  </property>
  <property fmtid="{D5CDD505-2E9C-101B-9397-08002B2CF9AE}" pid="3" name="MediaServiceImageTags">
    <vt:lpwstr/>
  </property>
</Properties>
</file>