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5128" r:id="rId3"/>
    <p:sldId id="257" r:id="rId4"/>
    <p:sldId id="5130" r:id="rId5"/>
    <p:sldId id="5129" r:id="rId6"/>
    <p:sldId id="264" r:id="rId7"/>
    <p:sldId id="721" r:id="rId8"/>
    <p:sldId id="265" r:id="rId9"/>
    <p:sldId id="266" r:id="rId10"/>
    <p:sldId id="267" r:id="rId11"/>
    <p:sldId id="268" r:id="rId12"/>
    <p:sldId id="513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E20EDC-D34C-4AAC-903F-619C14CF0437}" v="1" dt="2025-09-05T17:44:13.9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AE0358-31DD-4ACC-97C1-DCC3E66F5CCD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51E7E-70B8-4489-8ED8-F2C80535D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377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9:00am-9:20am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551E7E-70B8-4489-8ED8-F2C80535D31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282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D16529-BCA7-5660-4BAB-ECAF5C6E2E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205A0A3-0890-D363-FFAE-AF885EEEB50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5109FE3-F8EB-BFC4-E48A-3BF1DF9A07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9:00am-9:20am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5632F7-3676-0649-38A3-EE7348F5459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551E7E-70B8-4489-8ED8-F2C80535D31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294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9F6D0A-7402-31C9-522F-FEED25251E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310280B-D075-713C-7DA9-A0585AA8DF4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FE03544-0DD9-94CE-1D2E-4006659684A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9:00am-9:20am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089098-5082-5B7E-F4CB-1F1B73A3A6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551E7E-70B8-4489-8ED8-F2C80535D31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1520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115044-D1E4-4194-AAE4-2B43393C63E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61882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12:45pm-1:45pm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551E7E-70B8-4489-8ED8-F2C80535D31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4670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1:45-2:45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551E7E-70B8-4489-8ED8-F2C80535D31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0569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2:45pm-3pm Break; 3pm-3:30pm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551E7E-70B8-4489-8ED8-F2C80535D31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6001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04ACE9-2D22-3DD4-9100-DBFE572A2E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FD04FF1-7BCA-70C7-5C03-2435B020653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6B0F17F-795A-4F63-2E85-BB0F0976B2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93521C-E6E7-56CB-B232-D3745E7A276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8776A1-7F5E-4690-BC88-C377A9B60BF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929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3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2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2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3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2.pn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D381EE7-C4BB-049B-E773-74B0FE7423BD}"/>
              </a:ext>
            </a:extLst>
          </p:cNvPr>
          <p:cNvSpPr/>
          <p:nvPr userDrawn="1"/>
        </p:nvSpPr>
        <p:spPr>
          <a:xfrm>
            <a:off x="0" y="1093304"/>
            <a:ext cx="12201706" cy="4898492"/>
          </a:xfrm>
          <a:prstGeom prst="rect">
            <a:avLst/>
          </a:prstGeom>
          <a:solidFill>
            <a:srgbClr val="EDF0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2EF52A66-2FD1-D2F5-AFF5-4C8C4312A56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406" y="1093304"/>
            <a:ext cx="12185650" cy="6861574"/>
          </a:xfrm>
          <a:prstGeom prst="rect">
            <a:avLst/>
          </a:prstGeom>
        </p:spPr>
      </p:pic>
      <p:pic>
        <p:nvPicPr>
          <p:cNvPr id="9" name="Picture 8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F8F1F30D-831A-670C-BCB3-DE345A6D661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A0A71D97-22C6-2501-EAEB-FFB2B4E29914}"/>
              </a:ext>
            </a:extLst>
          </p:cNvPr>
          <p:cNvGrpSpPr/>
          <p:nvPr userDrawn="1"/>
        </p:nvGrpSpPr>
        <p:grpSpPr>
          <a:xfrm>
            <a:off x="6351" y="5842940"/>
            <a:ext cx="12201705" cy="1015060"/>
            <a:chOff x="6350" y="5284624"/>
            <a:chExt cx="18913021" cy="1573375"/>
          </a:xfrm>
        </p:grpSpPr>
        <p:pic>
          <p:nvPicPr>
            <p:cNvPr id="11" name="Picture 10" descr="A black and green background with squares and lines&#10;&#10;Description automatically generated with medium confidence">
              <a:extLst>
                <a:ext uri="{FF2B5EF4-FFF2-40B4-BE49-F238E27FC236}">
                  <a16:creationId xmlns:a16="http://schemas.microsoft.com/office/drawing/2014/main" id="{4571D8F2-520E-CD7B-6C60-F3DABBF31D1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350" y="5284624"/>
              <a:ext cx="9464221" cy="1573375"/>
            </a:xfrm>
            <a:prstGeom prst="rect">
              <a:avLst/>
            </a:prstGeom>
          </p:spPr>
        </p:pic>
        <p:pic>
          <p:nvPicPr>
            <p:cNvPr id="12" name="Picture 11" descr="A black and green background with squares and lines&#10;&#10;Description automatically generated with medium confidence">
              <a:extLst>
                <a:ext uri="{FF2B5EF4-FFF2-40B4-BE49-F238E27FC236}">
                  <a16:creationId xmlns:a16="http://schemas.microsoft.com/office/drawing/2014/main" id="{E3F7EEBA-ABAD-D223-201C-48CA5714CF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455150" y="5284624"/>
              <a:ext cx="9464221" cy="1573375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3D82E89-2315-9829-725D-BA89A29DF1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50" y="1122363"/>
            <a:ext cx="12185650" cy="2387600"/>
          </a:xfrm>
        </p:spPr>
        <p:txBody>
          <a:bodyPr anchor="b"/>
          <a:lstStyle>
            <a:lvl1pPr algn="ctr">
              <a:defRPr sz="6000" b="1" i="0">
                <a:solidFill>
                  <a:srgbClr val="005D5E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59A1FA-5DC0-90EC-0A18-591F38C90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87372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8775549A-0041-E1F7-463A-2F6F6A804102}"/>
              </a:ext>
            </a:extLst>
          </p:cNvPr>
          <p:cNvGrpSpPr/>
          <p:nvPr userDrawn="1"/>
        </p:nvGrpSpPr>
        <p:grpSpPr>
          <a:xfrm>
            <a:off x="0" y="6557554"/>
            <a:ext cx="12192000" cy="300445"/>
            <a:chOff x="0" y="6557554"/>
            <a:chExt cx="12192000" cy="300445"/>
          </a:xfrm>
        </p:grpSpPr>
        <p:pic>
          <p:nvPicPr>
            <p:cNvPr id="14" name="Picture 13" descr="A black screen with a black background&#10;&#10;Description automatically generated">
              <a:extLst>
                <a:ext uri="{FF2B5EF4-FFF2-40B4-BE49-F238E27FC236}">
                  <a16:creationId xmlns:a16="http://schemas.microsoft.com/office/drawing/2014/main" id="{DBAE3C8C-A3D5-F583-65F3-3A742CCB9A6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-31"/>
            <a:stretch/>
          </p:blipFill>
          <p:spPr>
            <a:xfrm>
              <a:off x="0" y="6557554"/>
              <a:ext cx="8238940" cy="300445"/>
            </a:xfrm>
            <a:prstGeom prst="rect">
              <a:avLst/>
            </a:prstGeom>
          </p:spPr>
        </p:pic>
        <p:pic>
          <p:nvPicPr>
            <p:cNvPr id="15" name="Picture 14" descr="A black screen with a black background&#10;&#10;Description automatically generated">
              <a:extLst>
                <a:ext uri="{FF2B5EF4-FFF2-40B4-BE49-F238E27FC236}">
                  <a16:creationId xmlns:a16="http://schemas.microsoft.com/office/drawing/2014/main" id="{CF352BB7-5A90-AF27-1442-609A589BF0F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21145"/>
            <a:stretch/>
          </p:blipFill>
          <p:spPr>
            <a:xfrm>
              <a:off x="7396505" y="6557554"/>
              <a:ext cx="4795495" cy="300445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005D5E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6A2ECBB-E964-9A4B-2D95-9A1189FF2F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122" y="1334087"/>
            <a:ext cx="9760426" cy="4351338"/>
          </a:xfrm>
        </p:spPr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1pPr>
            <a:lvl2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2pPr>
            <a:lvl3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3pPr>
            <a:lvl4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4pPr>
            <a:lvl5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0962D776-E933-114E-7BCF-1217E48AF4E2}"/>
              </a:ext>
            </a:extLst>
          </p:cNvPr>
          <p:cNvCxnSpPr>
            <a:cxnSpLocks/>
          </p:cNvCxnSpPr>
          <p:nvPr userDrawn="1"/>
        </p:nvCxnSpPr>
        <p:spPr>
          <a:xfrm>
            <a:off x="2001319" y="1083365"/>
            <a:ext cx="9856064" cy="0"/>
          </a:xfrm>
          <a:prstGeom prst="line">
            <a:avLst/>
          </a:prstGeom>
          <a:ln w="19050">
            <a:solidFill>
              <a:srgbClr val="009EA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circular orang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92A35437-058D-6E0A-38AA-03CD73CC2BD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09277" y="187615"/>
            <a:ext cx="2311572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788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8775549A-0041-E1F7-463A-2F6F6A804102}"/>
              </a:ext>
            </a:extLst>
          </p:cNvPr>
          <p:cNvGrpSpPr/>
          <p:nvPr userDrawn="1"/>
        </p:nvGrpSpPr>
        <p:grpSpPr>
          <a:xfrm>
            <a:off x="0" y="6557554"/>
            <a:ext cx="12192000" cy="300445"/>
            <a:chOff x="0" y="6557554"/>
            <a:chExt cx="12192000" cy="300445"/>
          </a:xfrm>
        </p:grpSpPr>
        <p:pic>
          <p:nvPicPr>
            <p:cNvPr id="14" name="Picture 13" descr="A black screen with a black background&#10;&#10;Description automatically generated">
              <a:extLst>
                <a:ext uri="{FF2B5EF4-FFF2-40B4-BE49-F238E27FC236}">
                  <a16:creationId xmlns:a16="http://schemas.microsoft.com/office/drawing/2014/main" id="{DBAE3C8C-A3D5-F583-65F3-3A742CCB9A6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-31"/>
            <a:stretch/>
          </p:blipFill>
          <p:spPr>
            <a:xfrm>
              <a:off x="0" y="6557554"/>
              <a:ext cx="8238940" cy="300445"/>
            </a:xfrm>
            <a:prstGeom prst="rect">
              <a:avLst/>
            </a:prstGeom>
          </p:spPr>
        </p:pic>
        <p:pic>
          <p:nvPicPr>
            <p:cNvPr id="15" name="Picture 14" descr="A black screen with a black background&#10;&#10;Description automatically generated">
              <a:extLst>
                <a:ext uri="{FF2B5EF4-FFF2-40B4-BE49-F238E27FC236}">
                  <a16:creationId xmlns:a16="http://schemas.microsoft.com/office/drawing/2014/main" id="{CF352BB7-5A90-AF27-1442-609A589BF0F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21145"/>
            <a:stretch/>
          </p:blipFill>
          <p:spPr>
            <a:xfrm>
              <a:off x="7396505" y="6557554"/>
              <a:ext cx="4795495" cy="300445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005D5E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64470-37DF-61F3-9F7E-621328940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122" y="1334087"/>
            <a:ext cx="5855755" cy="4351338"/>
          </a:xfrm>
        </p:spPr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1pPr>
            <a:lvl2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2pPr>
            <a:lvl3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3pPr>
            <a:lvl4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4pPr>
            <a:lvl5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5372E21E-E66B-2C49-E46D-AC8A5632DB15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8100680" y="1261613"/>
            <a:ext cx="3763941" cy="4503083"/>
          </a:xfrm>
        </p:spPr>
        <p:txBody>
          <a:bodyPr/>
          <a:lstStyle>
            <a:lvl1pPr marL="0" indent="0">
              <a:buNone/>
              <a:defRPr sz="3200">
                <a:latin typeface="Poppins" pitchFamily="2" charset="77"/>
                <a:cs typeface="Poppins" pitchFamily="2" charset="77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8112D37-D18D-D041-8056-4C22FD527796}"/>
              </a:ext>
            </a:extLst>
          </p:cNvPr>
          <p:cNvCxnSpPr>
            <a:cxnSpLocks/>
          </p:cNvCxnSpPr>
          <p:nvPr userDrawn="1"/>
        </p:nvCxnSpPr>
        <p:spPr>
          <a:xfrm>
            <a:off x="2001319" y="1083365"/>
            <a:ext cx="9856064" cy="0"/>
          </a:xfrm>
          <a:prstGeom prst="line">
            <a:avLst/>
          </a:prstGeom>
          <a:ln w="19050">
            <a:solidFill>
              <a:srgbClr val="009EA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A circular orang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B622FD4E-2D44-2099-BF64-BC5D9CDB891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09277" y="187615"/>
            <a:ext cx="2311572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2167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8775549A-0041-E1F7-463A-2F6F6A804102}"/>
              </a:ext>
            </a:extLst>
          </p:cNvPr>
          <p:cNvGrpSpPr/>
          <p:nvPr userDrawn="1"/>
        </p:nvGrpSpPr>
        <p:grpSpPr>
          <a:xfrm>
            <a:off x="0" y="6557554"/>
            <a:ext cx="12192000" cy="300445"/>
            <a:chOff x="0" y="6557554"/>
            <a:chExt cx="12192000" cy="300445"/>
          </a:xfrm>
        </p:grpSpPr>
        <p:pic>
          <p:nvPicPr>
            <p:cNvPr id="14" name="Picture 13" descr="A black screen with a black background&#10;&#10;Description automatically generated">
              <a:extLst>
                <a:ext uri="{FF2B5EF4-FFF2-40B4-BE49-F238E27FC236}">
                  <a16:creationId xmlns:a16="http://schemas.microsoft.com/office/drawing/2014/main" id="{DBAE3C8C-A3D5-F583-65F3-3A742CCB9A6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-31"/>
            <a:stretch/>
          </p:blipFill>
          <p:spPr>
            <a:xfrm>
              <a:off x="0" y="6557554"/>
              <a:ext cx="8238940" cy="300445"/>
            </a:xfrm>
            <a:prstGeom prst="rect">
              <a:avLst/>
            </a:prstGeom>
          </p:spPr>
        </p:pic>
        <p:pic>
          <p:nvPicPr>
            <p:cNvPr id="15" name="Picture 14" descr="A black screen with a black background&#10;&#10;Description automatically generated">
              <a:extLst>
                <a:ext uri="{FF2B5EF4-FFF2-40B4-BE49-F238E27FC236}">
                  <a16:creationId xmlns:a16="http://schemas.microsoft.com/office/drawing/2014/main" id="{CF352BB7-5A90-AF27-1442-609A589BF0F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21145"/>
            <a:stretch/>
          </p:blipFill>
          <p:spPr>
            <a:xfrm>
              <a:off x="7396505" y="6557554"/>
              <a:ext cx="4795495" cy="300445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005D5E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5372E21E-E66B-2C49-E46D-AC8A5632DB15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2045524" y="1261613"/>
            <a:ext cx="9819098" cy="4503083"/>
          </a:xfrm>
        </p:spPr>
        <p:txBody>
          <a:bodyPr/>
          <a:lstStyle>
            <a:lvl1pPr marL="0" indent="0">
              <a:buNone/>
              <a:defRPr sz="3200">
                <a:latin typeface="Poppins" pitchFamily="2" charset="77"/>
                <a:cs typeface="Poppins" pitchFamily="2" charset="77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B47C839-2BE4-DB9E-38DF-2734F277561F}"/>
              </a:ext>
            </a:extLst>
          </p:cNvPr>
          <p:cNvCxnSpPr>
            <a:cxnSpLocks/>
          </p:cNvCxnSpPr>
          <p:nvPr userDrawn="1"/>
        </p:nvCxnSpPr>
        <p:spPr>
          <a:xfrm>
            <a:off x="2001319" y="1083365"/>
            <a:ext cx="9856064" cy="0"/>
          </a:xfrm>
          <a:prstGeom prst="line">
            <a:avLst/>
          </a:prstGeom>
          <a:ln w="19050">
            <a:solidFill>
              <a:srgbClr val="009EA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circular orang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BFE56905-664D-765E-70F8-E78DDF80F2A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09277" y="187615"/>
            <a:ext cx="2311572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3618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15E944C-1FE9-5E72-5E81-7A7C5878783D}"/>
              </a:ext>
            </a:extLst>
          </p:cNvPr>
          <p:cNvSpPr/>
          <p:nvPr userDrawn="1"/>
        </p:nvSpPr>
        <p:spPr>
          <a:xfrm>
            <a:off x="0" y="1093303"/>
            <a:ext cx="12201706" cy="5361925"/>
          </a:xfrm>
          <a:prstGeom prst="rect">
            <a:avLst/>
          </a:prstGeom>
          <a:solidFill>
            <a:srgbClr val="EDF0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7A39BEE2-D344-8FEB-6478-C89226B388D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651" y="1093304"/>
            <a:ext cx="12185650" cy="5233970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F3633B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64470-37DF-61F3-9F7E-621328940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122" y="1334087"/>
            <a:ext cx="9760426" cy="4351338"/>
          </a:xfrm>
        </p:spPr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1pPr>
            <a:lvl2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2pPr>
            <a:lvl3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3pPr>
            <a:lvl4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4pPr>
            <a:lvl5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6DD90730-9E35-B9B3-FEA4-16F5C14DC706}"/>
              </a:ext>
            </a:extLst>
          </p:cNvPr>
          <p:cNvGrpSpPr/>
          <p:nvPr userDrawn="1"/>
        </p:nvGrpSpPr>
        <p:grpSpPr>
          <a:xfrm>
            <a:off x="-4976" y="6493701"/>
            <a:ext cx="12206681" cy="374482"/>
            <a:chOff x="-4975" y="6493700"/>
            <a:chExt cx="12187974" cy="374553"/>
          </a:xfrm>
        </p:grpSpPr>
        <p:pic>
          <p:nvPicPr>
            <p:cNvPr id="11" name="Picture 10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08F55CF1-7195-97B1-2199-28FE5C3DFC6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-4975" y="6493700"/>
              <a:ext cx="4382928" cy="374553"/>
            </a:xfrm>
            <a:prstGeom prst="rect">
              <a:avLst/>
            </a:prstGeom>
          </p:spPr>
        </p:pic>
        <p:pic>
          <p:nvPicPr>
            <p:cNvPr id="19" name="Picture 18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7BC082BB-688C-1656-257C-BAA4E0AB8DF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901687" y="6493700"/>
              <a:ext cx="4382928" cy="374553"/>
            </a:xfrm>
            <a:prstGeom prst="rect">
              <a:avLst/>
            </a:prstGeom>
          </p:spPr>
        </p:pic>
        <p:pic>
          <p:nvPicPr>
            <p:cNvPr id="20" name="Picture 19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AEF9A5D7-ADD7-BD98-DEBE-C033373EFB2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800071" y="6493700"/>
              <a:ext cx="4382928" cy="374553"/>
            </a:xfrm>
            <a:prstGeom prst="rect">
              <a:avLst/>
            </a:prstGeom>
          </p:spPr>
        </p:pic>
      </p:grpSp>
      <p:pic>
        <p:nvPicPr>
          <p:cNvPr id="4" name="Picture 3" descr="A circular orang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877CD192-C75B-B9BC-72FB-65CA57F00E1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67"/>
          <a:stretch/>
        </p:blipFill>
        <p:spPr>
          <a:xfrm>
            <a:off x="311479" y="262522"/>
            <a:ext cx="1728439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9762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15E944C-1FE9-5E72-5E81-7A7C5878783D}"/>
              </a:ext>
            </a:extLst>
          </p:cNvPr>
          <p:cNvSpPr/>
          <p:nvPr userDrawn="1"/>
        </p:nvSpPr>
        <p:spPr>
          <a:xfrm>
            <a:off x="0" y="1093303"/>
            <a:ext cx="12201706" cy="5361925"/>
          </a:xfrm>
          <a:prstGeom prst="rect">
            <a:avLst/>
          </a:prstGeom>
          <a:solidFill>
            <a:srgbClr val="EDF0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7A39BEE2-D344-8FEB-6478-C89226B388D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651" y="1093304"/>
            <a:ext cx="12185650" cy="5233970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F3633B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6DD90730-9E35-B9B3-FEA4-16F5C14DC706}"/>
              </a:ext>
            </a:extLst>
          </p:cNvPr>
          <p:cNvGrpSpPr/>
          <p:nvPr userDrawn="1"/>
        </p:nvGrpSpPr>
        <p:grpSpPr>
          <a:xfrm>
            <a:off x="-4976" y="6493701"/>
            <a:ext cx="12206681" cy="374482"/>
            <a:chOff x="-4975" y="6493700"/>
            <a:chExt cx="12187974" cy="374553"/>
          </a:xfrm>
        </p:grpSpPr>
        <p:pic>
          <p:nvPicPr>
            <p:cNvPr id="11" name="Picture 10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08F55CF1-7195-97B1-2199-28FE5C3DFC6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-4975" y="6493700"/>
              <a:ext cx="4382928" cy="374553"/>
            </a:xfrm>
            <a:prstGeom prst="rect">
              <a:avLst/>
            </a:prstGeom>
          </p:spPr>
        </p:pic>
        <p:pic>
          <p:nvPicPr>
            <p:cNvPr id="19" name="Picture 18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7BC082BB-688C-1656-257C-BAA4E0AB8DF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901687" y="6493700"/>
              <a:ext cx="4382928" cy="374553"/>
            </a:xfrm>
            <a:prstGeom prst="rect">
              <a:avLst/>
            </a:prstGeom>
          </p:spPr>
        </p:pic>
        <p:pic>
          <p:nvPicPr>
            <p:cNvPr id="20" name="Picture 19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AEF9A5D7-ADD7-BD98-DEBE-C033373EFB2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800071" y="6493700"/>
              <a:ext cx="4382928" cy="374553"/>
            </a:xfrm>
            <a:prstGeom prst="rect">
              <a:avLst/>
            </a:prstGeom>
          </p:spPr>
        </p:pic>
      </p:grp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86AA5D4-E507-33A5-01D5-4DA3931A4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122" y="1334087"/>
            <a:ext cx="5855755" cy="4351338"/>
          </a:xfrm>
        </p:spPr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1pPr>
            <a:lvl2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2pPr>
            <a:lvl3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3pPr>
            <a:lvl4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4pPr>
            <a:lvl5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1C3F1A0A-7008-7456-55BB-F56F58C01F33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8100680" y="1261613"/>
            <a:ext cx="3763941" cy="4503083"/>
          </a:xfrm>
        </p:spPr>
        <p:txBody>
          <a:bodyPr/>
          <a:lstStyle>
            <a:lvl1pPr marL="0" indent="0">
              <a:buNone/>
              <a:defRPr sz="3200">
                <a:latin typeface="Poppins" pitchFamily="2" charset="77"/>
                <a:cs typeface="Poppins" pitchFamily="2" charset="77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pic>
        <p:nvPicPr>
          <p:cNvPr id="3" name="Picture 2" descr="A circular orang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F9495C54-A292-66F5-9160-3A976CBD503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67"/>
          <a:stretch/>
        </p:blipFill>
        <p:spPr>
          <a:xfrm>
            <a:off x="311479" y="262522"/>
            <a:ext cx="1728439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1473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15E944C-1FE9-5E72-5E81-7A7C5878783D}"/>
              </a:ext>
            </a:extLst>
          </p:cNvPr>
          <p:cNvSpPr/>
          <p:nvPr userDrawn="1"/>
        </p:nvSpPr>
        <p:spPr>
          <a:xfrm>
            <a:off x="0" y="1093303"/>
            <a:ext cx="12201706" cy="5361925"/>
          </a:xfrm>
          <a:prstGeom prst="rect">
            <a:avLst/>
          </a:prstGeom>
          <a:solidFill>
            <a:srgbClr val="EDF0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7A39BEE2-D344-8FEB-6478-C89226B388D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651" y="1093304"/>
            <a:ext cx="12185650" cy="5233970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F3633B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6DD90730-9E35-B9B3-FEA4-16F5C14DC706}"/>
              </a:ext>
            </a:extLst>
          </p:cNvPr>
          <p:cNvGrpSpPr/>
          <p:nvPr userDrawn="1"/>
        </p:nvGrpSpPr>
        <p:grpSpPr>
          <a:xfrm>
            <a:off x="-4976" y="6493701"/>
            <a:ext cx="12206681" cy="374482"/>
            <a:chOff x="-4975" y="6493700"/>
            <a:chExt cx="12187974" cy="374553"/>
          </a:xfrm>
        </p:grpSpPr>
        <p:pic>
          <p:nvPicPr>
            <p:cNvPr id="11" name="Picture 10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08F55CF1-7195-97B1-2199-28FE5C3DFC6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-4975" y="6493700"/>
              <a:ext cx="4382928" cy="374553"/>
            </a:xfrm>
            <a:prstGeom prst="rect">
              <a:avLst/>
            </a:prstGeom>
          </p:spPr>
        </p:pic>
        <p:pic>
          <p:nvPicPr>
            <p:cNvPr id="19" name="Picture 18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7BC082BB-688C-1656-257C-BAA4E0AB8DF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901687" y="6493700"/>
              <a:ext cx="4382928" cy="374553"/>
            </a:xfrm>
            <a:prstGeom prst="rect">
              <a:avLst/>
            </a:prstGeom>
          </p:spPr>
        </p:pic>
        <p:pic>
          <p:nvPicPr>
            <p:cNvPr id="20" name="Picture 19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AEF9A5D7-ADD7-BD98-DEBE-C033373EFB2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800071" y="6493700"/>
              <a:ext cx="4382928" cy="374553"/>
            </a:xfrm>
            <a:prstGeom prst="rect">
              <a:avLst/>
            </a:prstGeom>
          </p:spPr>
        </p:pic>
      </p:grp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591EE7DB-8F9C-76E4-248D-2E864ECA9D01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2045524" y="1261613"/>
            <a:ext cx="9819098" cy="4503083"/>
          </a:xfrm>
        </p:spPr>
        <p:txBody>
          <a:bodyPr/>
          <a:lstStyle>
            <a:lvl1pPr marL="0" indent="0">
              <a:buNone/>
              <a:defRPr sz="3200">
                <a:latin typeface="Poppins" pitchFamily="2" charset="77"/>
                <a:cs typeface="Poppins" pitchFamily="2" charset="77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pic>
        <p:nvPicPr>
          <p:cNvPr id="3" name="Picture 2" descr="A circular orang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BDC7EC97-A8AC-6323-3AAE-6A838688D75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67"/>
          <a:stretch/>
        </p:blipFill>
        <p:spPr>
          <a:xfrm>
            <a:off x="311479" y="262522"/>
            <a:ext cx="1728439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7016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15E944C-1FE9-5E72-5E81-7A7C5878783D}"/>
              </a:ext>
            </a:extLst>
          </p:cNvPr>
          <p:cNvSpPr/>
          <p:nvPr userDrawn="1"/>
        </p:nvSpPr>
        <p:spPr>
          <a:xfrm>
            <a:off x="0" y="1093303"/>
            <a:ext cx="12201706" cy="5361925"/>
          </a:xfrm>
          <a:prstGeom prst="rect">
            <a:avLst/>
          </a:prstGeom>
          <a:solidFill>
            <a:srgbClr val="EDF0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F3633B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64470-37DF-61F3-9F7E-621328940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122" y="1334087"/>
            <a:ext cx="9760426" cy="4351338"/>
          </a:xfrm>
        </p:spPr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1pPr>
            <a:lvl2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2pPr>
            <a:lvl3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3pPr>
            <a:lvl4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4pPr>
            <a:lvl5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6DD90730-9E35-B9B3-FEA4-16F5C14DC706}"/>
              </a:ext>
            </a:extLst>
          </p:cNvPr>
          <p:cNvGrpSpPr/>
          <p:nvPr userDrawn="1"/>
        </p:nvGrpSpPr>
        <p:grpSpPr>
          <a:xfrm>
            <a:off x="-4976" y="6493701"/>
            <a:ext cx="12206681" cy="374482"/>
            <a:chOff x="-4975" y="6493700"/>
            <a:chExt cx="12187974" cy="374553"/>
          </a:xfrm>
        </p:grpSpPr>
        <p:pic>
          <p:nvPicPr>
            <p:cNvPr id="11" name="Picture 10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08F55CF1-7195-97B1-2199-28FE5C3DFC6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-4975" y="6493700"/>
              <a:ext cx="4382928" cy="374553"/>
            </a:xfrm>
            <a:prstGeom prst="rect">
              <a:avLst/>
            </a:prstGeom>
          </p:spPr>
        </p:pic>
        <p:pic>
          <p:nvPicPr>
            <p:cNvPr id="19" name="Picture 18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7BC082BB-688C-1656-257C-BAA4E0AB8DF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901687" y="6493700"/>
              <a:ext cx="4382928" cy="374553"/>
            </a:xfrm>
            <a:prstGeom prst="rect">
              <a:avLst/>
            </a:prstGeom>
          </p:spPr>
        </p:pic>
        <p:pic>
          <p:nvPicPr>
            <p:cNvPr id="20" name="Picture 19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AEF9A5D7-ADD7-BD98-DEBE-C033373EFB2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800071" y="6493700"/>
              <a:ext cx="4382928" cy="374553"/>
            </a:xfrm>
            <a:prstGeom prst="rect">
              <a:avLst/>
            </a:prstGeom>
          </p:spPr>
        </p:pic>
      </p:grpSp>
      <p:pic>
        <p:nvPicPr>
          <p:cNvPr id="6" name="Picture 5" descr="A close-up of a logo&#10;&#10;Description automatically generated">
            <a:extLst>
              <a:ext uri="{FF2B5EF4-FFF2-40B4-BE49-F238E27FC236}">
                <a16:creationId xmlns:a16="http://schemas.microsoft.com/office/drawing/2014/main" id="{CDDA13F6-2B03-6248-8ECA-4ED8B4EEB4E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2977" y="186776"/>
            <a:ext cx="1636889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0607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15E944C-1FE9-5E72-5E81-7A7C5878783D}"/>
              </a:ext>
            </a:extLst>
          </p:cNvPr>
          <p:cNvSpPr/>
          <p:nvPr userDrawn="1"/>
        </p:nvSpPr>
        <p:spPr>
          <a:xfrm>
            <a:off x="0" y="1093303"/>
            <a:ext cx="12201706" cy="5361925"/>
          </a:xfrm>
          <a:prstGeom prst="rect">
            <a:avLst/>
          </a:prstGeom>
          <a:solidFill>
            <a:srgbClr val="EDF0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F3633B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6DD90730-9E35-B9B3-FEA4-16F5C14DC706}"/>
              </a:ext>
            </a:extLst>
          </p:cNvPr>
          <p:cNvGrpSpPr/>
          <p:nvPr userDrawn="1"/>
        </p:nvGrpSpPr>
        <p:grpSpPr>
          <a:xfrm>
            <a:off x="-4976" y="6493701"/>
            <a:ext cx="12206681" cy="374482"/>
            <a:chOff x="-4975" y="6493700"/>
            <a:chExt cx="12187974" cy="374553"/>
          </a:xfrm>
        </p:grpSpPr>
        <p:pic>
          <p:nvPicPr>
            <p:cNvPr id="11" name="Picture 10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08F55CF1-7195-97B1-2199-28FE5C3DFC6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-4975" y="6493700"/>
              <a:ext cx="4382928" cy="374553"/>
            </a:xfrm>
            <a:prstGeom prst="rect">
              <a:avLst/>
            </a:prstGeom>
          </p:spPr>
        </p:pic>
        <p:pic>
          <p:nvPicPr>
            <p:cNvPr id="19" name="Picture 18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7BC082BB-688C-1656-257C-BAA4E0AB8DF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901687" y="6493700"/>
              <a:ext cx="4382928" cy="374553"/>
            </a:xfrm>
            <a:prstGeom prst="rect">
              <a:avLst/>
            </a:prstGeom>
          </p:spPr>
        </p:pic>
        <p:pic>
          <p:nvPicPr>
            <p:cNvPr id="20" name="Picture 19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AEF9A5D7-ADD7-BD98-DEBE-C033373EFB2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800071" y="6493700"/>
              <a:ext cx="4382928" cy="374553"/>
            </a:xfrm>
            <a:prstGeom prst="rect">
              <a:avLst/>
            </a:prstGeom>
          </p:spPr>
        </p:pic>
      </p:grp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86AA5D4-E507-33A5-01D5-4DA3931A4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122" y="1334087"/>
            <a:ext cx="5855755" cy="4351338"/>
          </a:xfrm>
        </p:spPr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1pPr>
            <a:lvl2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2pPr>
            <a:lvl3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3pPr>
            <a:lvl4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4pPr>
            <a:lvl5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1C3F1A0A-7008-7456-55BB-F56F58C01F33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8100680" y="1261613"/>
            <a:ext cx="3763941" cy="4503083"/>
          </a:xfrm>
        </p:spPr>
        <p:txBody>
          <a:bodyPr/>
          <a:lstStyle>
            <a:lvl1pPr marL="0" indent="0">
              <a:buNone/>
              <a:defRPr sz="3200">
                <a:latin typeface="Poppins" pitchFamily="2" charset="77"/>
                <a:cs typeface="Poppins" pitchFamily="2" charset="77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pic>
        <p:nvPicPr>
          <p:cNvPr id="5" name="Picture 4" descr="A circular orang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0CECF34F-3840-9894-2BB3-D0371098BD0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67"/>
          <a:stretch/>
        </p:blipFill>
        <p:spPr>
          <a:xfrm>
            <a:off x="311479" y="262522"/>
            <a:ext cx="1728439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2202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15E944C-1FE9-5E72-5E81-7A7C5878783D}"/>
              </a:ext>
            </a:extLst>
          </p:cNvPr>
          <p:cNvSpPr/>
          <p:nvPr userDrawn="1"/>
        </p:nvSpPr>
        <p:spPr>
          <a:xfrm>
            <a:off x="0" y="1093303"/>
            <a:ext cx="12201706" cy="5361925"/>
          </a:xfrm>
          <a:prstGeom prst="rect">
            <a:avLst/>
          </a:prstGeom>
          <a:solidFill>
            <a:srgbClr val="EDF0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F3633B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6DD90730-9E35-B9B3-FEA4-16F5C14DC706}"/>
              </a:ext>
            </a:extLst>
          </p:cNvPr>
          <p:cNvGrpSpPr/>
          <p:nvPr userDrawn="1"/>
        </p:nvGrpSpPr>
        <p:grpSpPr>
          <a:xfrm>
            <a:off x="-4976" y="6493701"/>
            <a:ext cx="12206681" cy="374482"/>
            <a:chOff x="-4975" y="6493700"/>
            <a:chExt cx="12187974" cy="374553"/>
          </a:xfrm>
        </p:grpSpPr>
        <p:pic>
          <p:nvPicPr>
            <p:cNvPr id="11" name="Picture 10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08F55CF1-7195-97B1-2199-28FE5C3DFC6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-4975" y="6493700"/>
              <a:ext cx="4382928" cy="374553"/>
            </a:xfrm>
            <a:prstGeom prst="rect">
              <a:avLst/>
            </a:prstGeom>
          </p:spPr>
        </p:pic>
        <p:pic>
          <p:nvPicPr>
            <p:cNvPr id="19" name="Picture 18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7BC082BB-688C-1656-257C-BAA4E0AB8DF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901687" y="6493700"/>
              <a:ext cx="4382928" cy="374553"/>
            </a:xfrm>
            <a:prstGeom prst="rect">
              <a:avLst/>
            </a:prstGeom>
          </p:spPr>
        </p:pic>
        <p:pic>
          <p:nvPicPr>
            <p:cNvPr id="20" name="Picture 19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AEF9A5D7-ADD7-BD98-DEBE-C033373EFB2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800071" y="6493700"/>
              <a:ext cx="4382928" cy="374553"/>
            </a:xfrm>
            <a:prstGeom prst="rect">
              <a:avLst/>
            </a:prstGeom>
          </p:spPr>
        </p:pic>
      </p:grp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591EE7DB-8F9C-76E4-248D-2E864ECA9D01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2045524" y="1261613"/>
            <a:ext cx="9819098" cy="4503083"/>
          </a:xfrm>
        </p:spPr>
        <p:txBody>
          <a:bodyPr/>
          <a:lstStyle>
            <a:lvl1pPr marL="0" indent="0">
              <a:buNone/>
              <a:defRPr sz="3200">
                <a:latin typeface="Poppins" pitchFamily="2" charset="77"/>
                <a:cs typeface="Poppins" pitchFamily="2" charset="77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pic>
        <p:nvPicPr>
          <p:cNvPr id="4" name="Picture 3" descr="A circular orang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BB09F733-65D5-7FDE-29E0-645CF891491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67"/>
          <a:stretch/>
        </p:blipFill>
        <p:spPr>
          <a:xfrm>
            <a:off x="311479" y="262522"/>
            <a:ext cx="1728439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5600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F3633B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64470-37DF-61F3-9F7E-621328940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122" y="1334087"/>
            <a:ext cx="9760426" cy="4351338"/>
          </a:xfrm>
        </p:spPr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1pPr>
            <a:lvl2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2pPr>
            <a:lvl3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3pPr>
            <a:lvl4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4pPr>
            <a:lvl5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6DD90730-9E35-B9B3-FEA4-16F5C14DC706}"/>
              </a:ext>
            </a:extLst>
          </p:cNvPr>
          <p:cNvGrpSpPr/>
          <p:nvPr userDrawn="1"/>
        </p:nvGrpSpPr>
        <p:grpSpPr>
          <a:xfrm>
            <a:off x="-4976" y="6493701"/>
            <a:ext cx="12206681" cy="374482"/>
            <a:chOff x="-4975" y="6493700"/>
            <a:chExt cx="12187974" cy="374553"/>
          </a:xfrm>
        </p:grpSpPr>
        <p:pic>
          <p:nvPicPr>
            <p:cNvPr id="11" name="Picture 10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08F55CF1-7195-97B1-2199-28FE5C3DFC6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-4975" y="6493700"/>
              <a:ext cx="4382928" cy="374553"/>
            </a:xfrm>
            <a:prstGeom prst="rect">
              <a:avLst/>
            </a:prstGeom>
          </p:spPr>
        </p:pic>
        <p:pic>
          <p:nvPicPr>
            <p:cNvPr id="19" name="Picture 18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7BC082BB-688C-1656-257C-BAA4E0AB8DF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901687" y="6493700"/>
              <a:ext cx="4382928" cy="374553"/>
            </a:xfrm>
            <a:prstGeom prst="rect">
              <a:avLst/>
            </a:prstGeom>
          </p:spPr>
        </p:pic>
        <p:pic>
          <p:nvPicPr>
            <p:cNvPr id="20" name="Picture 19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AEF9A5D7-ADD7-BD98-DEBE-C033373EFB2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800071" y="6493700"/>
              <a:ext cx="4382928" cy="374553"/>
            </a:xfrm>
            <a:prstGeom prst="rect">
              <a:avLst/>
            </a:prstGeom>
          </p:spPr>
        </p:pic>
      </p:grp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0AECD16-CD37-65FD-4C36-A3DE1FF6256F}"/>
              </a:ext>
            </a:extLst>
          </p:cNvPr>
          <p:cNvCxnSpPr>
            <a:cxnSpLocks/>
          </p:cNvCxnSpPr>
          <p:nvPr userDrawn="1"/>
        </p:nvCxnSpPr>
        <p:spPr>
          <a:xfrm>
            <a:off x="2001319" y="1083365"/>
            <a:ext cx="9856064" cy="0"/>
          </a:xfrm>
          <a:prstGeom prst="line">
            <a:avLst/>
          </a:prstGeom>
          <a:ln w="19050">
            <a:solidFill>
              <a:srgbClr val="009EA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circular orang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246C3014-AB0B-28C7-D1B0-97EC06E0858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67"/>
          <a:stretch/>
        </p:blipFill>
        <p:spPr>
          <a:xfrm>
            <a:off x="311479" y="262522"/>
            <a:ext cx="1728439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560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D381EE7-C4BB-049B-E773-74B0FE7423BD}"/>
              </a:ext>
            </a:extLst>
          </p:cNvPr>
          <p:cNvSpPr/>
          <p:nvPr userDrawn="1"/>
        </p:nvSpPr>
        <p:spPr>
          <a:xfrm>
            <a:off x="0" y="1093304"/>
            <a:ext cx="12201706" cy="4898492"/>
          </a:xfrm>
          <a:prstGeom prst="rect">
            <a:avLst/>
          </a:prstGeom>
          <a:solidFill>
            <a:srgbClr val="EDF0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2EF52A66-2FD1-D2F5-AFF5-4C8C4312A56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6056" y="1093304"/>
            <a:ext cx="12185650" cy="5764696"/>
          </a:xfrm>
          <a:prstGeom prst="rect">
            <a:avLst/>
          </a:prstGeom>
        </p:spPr>
      </p:pic>
      <p:pic>
        <p:nvPicPr>
          <p:cNvPr id="9" name="Picture 8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F8F1F30D-831A-670C-BCB3-DE345A6D661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3D82E89-2315-9829-725D-BA89A29DF1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50" y="1122363"/>
            <a:ext cx="12185650" cy="2387600"/>
          </a:xfrm>
        </p:spPr>
        <p:txBody>
          <a:bodyPr anchor="b"/>
          <a:lstStyle>
            <a:lvl1pPr algn="ctr">
              <a:defRPr sz="6000" b="1" i="0">
                <a:solidFill>
                  <a:srgbClr val="F3633B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59A1FA-5DC0-90EC-0A18-591F38C90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A274157-6FFF-05D7-50D1-D6F3EB7B0827}"/>
              </a:ext>
            </a:extLst>
          </p:cNvPr>
          <p:cNvGrpSpPr/>
          <p:nvPr userDrawn="1"/>
        </p:nvGrpSpPr>
        <p:grpSpPr>
          <a:xfrm>
            <a:off x="6350" y="5805487"/>
            <a:ext cx="12196682" cy="1052513"/>
            <a:chOff x="6349" y="5814393"/>
            <a:chExt cx="12196682" cy="1052513"/>
          </a:xfrm>
        </p:grpSpPr>
        <p:pic>
          <p:nvPicPr>
            <p:cNvPr id="17" name="Picture 16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52F41383-5DCE-D261-7A45-7B216181619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349" y="5814393"/>
              <a:ext cx="6105829" cy="1052513"/>
            </a:xfrm>
            <a:prstGeom prst="rect">
              <a:avLst/>
            </a:prstGeom>
          </p:spPr>
        </p:pic>
        <p:pic>
          <p:nvPicPr>
            <p:cNvPr id="18" name="Picture 17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84DE2BF1-AE0F-BC9C-F3C2-131200D882E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097202" y="5814393"/>
              <a:ext cx="6105829" cy="105251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296562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F3633B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6DD90730-9E35-B9B3-FEA4-16F5C14DC706}"/>
              </a:ext>
            </a:extLst>
          </p:cNvPr>
          <p:cNvGrpSpPr/>
          <p:nvPr userDrawn="1"/>
        </p:nvGrpSpPr>
        <p:grpSpPr>
          <a:xfrm>
            <a:off x="-4976" y="6493701"/>
            <a:ext cx="12206681" cy="374482"/>
            <a:chOff x="-4975" y="6493700"/>
            <a:chExt cx="12187974" cy="374553"/>
          </a:xfrm>
        </p:grpSpPr>
        <p:pic>
          <p:nvPicPr>
            <p:cNvPr id="11" name="Picture 10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08F55CF1-7195-97B1-2199-28FE5C3DFC6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-4975" y="6493700"/>
              <a:ext cx="4382928" cy="374553"/>
            </a:xfrm>
            <a:prstGeom prst="rect">
              <a:avLst/>
            </a:prstGeom>
          </p:spPr>
        </p:pic>
        <p:pic>
          <p:nvPicPr>
            <p:cNvPr id="19" name="Picture 18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7BC082BB-688C-1656-257C-BAA4E0AB8DF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901687" y="6493700"/>
              <a:ext cx="4382928" cy="374553"/>
            </a:xfrm>
            <a:prstGeom prst="rect">
              <a:avLst/>
            </a:prstGeom>
          </p:spPr>
        </p:pic>
        <p:pic>
          <p:nvPicPr>
            <p:cNvPr id="20" name="Picture 19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AEF9A5D7-ADD7-BD98-DEBE-C033373EFB2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800071" y="6493700"/>
              <a:ext cx="4382928" cy="374553"/>
            </a:xfrm>
            <a:prstGeom prst="rect">
              <a:avLst/>
            </a:prstGeom>
          </p:spPr>
        </p:pic>
      </p:grp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86AA5D4-E507-33A5-01D5-4DA3931A4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122" y="1334087"/>
            <a:ext cx="5855755" cy="4351338"/>
          </a:xfrm>
        </p:spPr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1pPr>
            <a:lvl2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2pPr>
            <a:lvl3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3pPr>
            <a:lvl4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4pPr>
            <a:lvl5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1C3F1A0A-7008-7456-55BB-F56F58C01F33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8100680" y="1261613"/>
            <a:ext cx="3763941" cy="4503083"/>
          </a:xfrm>
        </p:spPr>
        <p:txBody>
          <a:bodyPr/>
          <a:lstStyle>
            <a:lvl1pPr marL="0" indent="0">
              <a:buNone/>
              <a:defRPr sz="3200">
                <a:latin typeface="Poppins" pitchFamily="2" charset="77"/>
                <a:cs typeface="Poppins" pitchFamily="2" charset="77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1ABA0AC-BC94-3B93-0BD3-5E0E3DF38738}"/>
              </a:ext>
            </a:extLst>
          </p:cNvPr>
          <p:cNvCxnSpPr>
            <a:cxnSpLocks/>
          </p:cNvCxnSpPr>
          <p:nvPr userDrawn="1"/>
        </p:nvCxnSpPr>
        <p:spPr>
          <a:xfrm>
            <a:off x="2001319" y="1083365"/>
            <a:ext cx="9856064" cy="0"/>
          </a:xfrm>
          <a:prstGeom prst="line">
            <a:avLst/>
          </a:prstGeom>
          <a:ln w="19050">
            <a:solidFill>
              <a:srgbClr val="009EA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A close-up of a logo&#10;&#10;Description automatically generated">
            <a:extLst>
              <a:ext uri="{FF2B5EF4-FFF2-40B4-BE49-F238E27FC236}">
                <a16:creationId xmlns:a16="http://schemas.microsoft.com/office/drawing/2014/main" id="{8C9D1065-B8F4-3B6B-4784-D134DC503EE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2977" y="186776"/>
            <a:ext cx="1636889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4613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F3633B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6DD90730-9E35-B9B3-FEA4-16F5C14DC706}"/>
              </a:ext>
            </a:extLst>
          </p:cNvPr>
          <p:cNvGrpSpPr/>
          <p:nvPr userDrawn="1"/>
        </p:nvGrpSpPr>
        <p:grpSpPr>
          <a:xfrm>
            <a:off x="-4976" y="6493701"/>
            <a:ext cx="12206681" cy="374482"/>
            <a:chOff x="-4975" y="6493700"/>
            <a:chExt cx="12187974" cy="374553"/>
          </a:xfrm>
        </p:grpSpPr>
        <p:pic>
          <p:nvPicPr>
            <p:cNvPr id="11" name="Picture 10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08F55CF1-7195-97B1-2199-28FE5C3DFC6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-4975" y="6493700"/>
              <a:ext cx="4382928" cy="374553"/>
            </a:xfrm>
            <a:prstGeom prst="rect">
              <a:avLst/>
            </a:prstGeom>
          </p:spPr>
        </p:pic>
        <p:pic>
          <p:nvPicPr>
            <p:cNvPr id="19" name="Picture 18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7BC082BB-688C-1656-257C-BAA4E0AB8DF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901687" y="6493700"/>
              <a:ext cx="4382928" cy="374553"/>
            </a:xfrm>
            <a:prstGeom prst="rect">
              <a:avLst/>
            </a:prstGeom>
          </p:spPr>
        </p:pic>
        <p:pic>
          <p:nvPicPr>
            <p:cNvPr id="20" name="Picture 19" descr="A black screen with orange and white squares&#10;&#10;Description automatically generated">
              <a:extLst>
                <a:ext uri="{FF2B5EF4-FFF2-40B4-BE49-F238E27FC236}">
                  <a16:creationId xmlns:a16="http://schemas.microsoft.com/office/drawing/2014/main" id="{AEF9A5D7-ADD7-BD98-DEBE-C033373EFB2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800071" y="6493700"/>
              <a:ext cx="4382928" cy="374553"/>
            </a:xfrm>
            <a:prstGeom prst="rect">
              <a:avLst/>
            </a:prstGeom>
          </p:spPr>
        </p:pic>
      </p:grp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591EE7DB-8F9C-76E4-248D-2E864ECA9D01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2045524" y="1261613"/>
            <a:ext cx="9819098" cy="4503083"/>
          </a:xfrm>
        </p:spPr>
        <p:txBody>
          <a:bodyPr/>
          <a:lstStyle>
            <a:lvl1pPr marL="0" indent="0">
              <a:buNone/>
              <a:defRPr sz="3200">
                <a:latin typeface="Poppins" pitchFamily="2" charset="77"/>
                <a:cs typeface="Poppins" pitchFamily="2" charset="77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68BE03C-33E5-DA0E-DD09-07CD1884950E}"/>
              </a:ext>
            </a:extLst>
          </p:cNvPr>
          <p:cNvCxnSpPr>
            <a:cxnSpLocks/>
          </p:cNvCxnSpPr>
          <p:nvPr userDrawn="1"/>
        </p:nvCxnSpPr>
        <p:spPr>
          <a:xfrm>
            <a:off x="2001319" y="1083365"/>
            <a:ext cx="9856064" cy="0"/>
          </a:xfrm>
          <a:prstGeom prst="line">
            <a:avLst/>
          </a:prstGeom>
          <a:ln w="19050">
            <a:solidFill>
              <a:srgbClr val="009EA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circular orang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83976136-641C-A2DC-FB61-B95CA7FF84F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67"/>
          <a:stretch/>
        </p:blipFill>
        <p:spPr>
          <a:xfrm>
            <a:off x="311479" y="262522"/>
            <a:ext cx="1728439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0923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15E944C-1FE9-5E72-5E81-7A7C5878783D}"/>
              </a:ext>
            </a:extLst>
          </p:cNvPr>
          <p:cNvSpPr/>
          <p:nvPr userDrawn="1"/>
        </p:nvSpPr>
        <p:spPr>
          <a:xfrm>
            <a:off x="0" y="1093303"/>
            <a:ext cx="12201706" cy="5361925"/>
          </a:xfrm>
          <a:prstGeom prst="rect">
            <a:avLst/>
          </a:prstGeom>
          <a:solidFill>
            <a:srgbClr val="EDF0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7A39BEE2-D344-8FEB-6478-C89226B388D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651" y="1093304"/>
            <a:ext cx="12185650" cy="5233970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233C83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64470-37DF-61F3-9F7E-621328940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122" y="1334087"/>
            <a:ext cx="9760426" cy="4351338"/>
          </a:xfrm>
        </p:spPr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1pPr>
            <a:lvl2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2pPr>
            <a:lvl3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3pPr>
            <a:lvl4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4pPr>
            <a:lvl5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 descr="A black screen with a black border&#10;&#10;Description automatically generated">
            <a:extLst>
              <a:ext uri="{FF2B5EF4-FFF2-40B4-BE49-F238E27FC236}">
                <a16:creationId xmlns:a16="http://schemas.microsoft.com/office/drawing/2014/main" id="{0B764610-FAE3-160D-EE6A-D6D8202BDA6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486404"/>
            <a:ext cx="8536423" cy="371596"/>
          </a:xfrm>
          <a:prstGeom prst="rect">
            <a:avLst/>
          </a:prstGeom>
        </p:spPr>
      </p:pic>
      <p:pic>
        <p:nvPicPr>
          <p:cNvPr id="6" name="Picture 5" descr="A black screen with a black border&#10;&#10;Description automatically generated">
            <a:extLst>
              <a:ext uri="{FF2B5EF4-FFF2-40B4-BE49-F238E27FC236}">
                <a16:creationId xmlns:a16="http://schemas.microsoft.com/office/drawing/2014/main" id="{548CE978-702C-57D2-D429-BBBAB729C0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23515" y="6486404"/>
            <a:ext cx="3668486" cy="371596"/>
          </a:xfrm>
          <a:prstGeom prst="rect">
            <a:avLst/>
          </a:prstGeom>
        </p:spPr>
      </p:pic>
      <p:pic>
        <p:nvPicPr>
          <p:cNvPr id="4" name="Picture 3" descr="A circular orang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989530A4-477E-8EDE-CF58-EEA1E1145B1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67"/>
          <a:stretch/>
        </p:blipFill>
        <p:spPr>
          <a:xfrm>
            <a:off x="320219" y="262522"/>
            <a:ext cx="1784196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7480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15E944C-1FE9-5E72-5E81-7A7C5878783D}"/>
              </a:ext>
            </a:extLst>
          </p:cNvPr>
          <p:cNvSpPr/>
          <p:nvPr userDrawn="1"/>
        </p:nvSpPr>
        <p:spPr>
          <a:xfrm>
            <a:off x="0" y="1093303"/>
            <a:ext cx="12201706" cy="5361925"/>
          </a:xfrm>
          <a:prstGeom prst="rect">
            <a:avLst/>
          </a:prstGeom>
          <a:solidFill>
            <a:srgbClr val="EDF0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7A39BEE2-D344-8FEB-6478-C89226B388D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651" y="1093304"/>
            <a:ext cx="12185650" cy="5233970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233C83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5" name="Picture 4" descr="A black screen with a black border&#10;&#10;Description automatically generated">
            <a:extLst>
              <a:ext uri="{FF2B5EF4-FFF2-40B4-BE49-F238E27FC236}">
                <a16:creationId xmlns:a16="http://schemas.microsoft.com/office/drawing/2014/main" id="{0B764610-FAE3-160D-EE6A-D6D8202BDA6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486404"/>
            <a:ext cx="8536423" cy="371596"/>
          </a:xfrm>
          <a:prstGeom prst="rect">
            <a:avLst/>
          </a:prstGeom>
        </p:spPr>
      </p:pic>
      <p:pic>
        <p:nvPicPr>
          <p:cNvPr id="6" name="Picture 5" descr="A black screen with a black border&#10;&#10;Description automatically generated">
            <a:extLst>
              <a:ext uri="{FF2B5EF4-FFF2-40B4-BE49-F238E27FC236}">
                <a16:creationId xmlns:a16="http://schemas.microsoft.com/office/drawing/2014/main" id="{548CE978-702C-57D2-D429-BBBAB729C0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23515" y="6486404"/>
            <a:ext cx="3668486" cy="371596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441F8A83-B4CC-D522-4441-8B1516FF8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122" y="1334087"/>
            <a:ext cx="5855755" cy="4351338"/>
          </a:xfrm>
        </p:spPr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1pPr>
            <a:lvl2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2pPr>
            <a:lvl3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3pPr>
            <a:lvl4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4pPr>
            <a:lvl5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087FE5FE-C58F-115C-D517-827F030E2619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8100680" y="1261613"/>
            <a:ext cx="3763941" cy="4503083"/>
          </a:xfrm>
        </p:spPr>
        <p:txBody>
          <a:bodyPr/>
          <a:lstStyle>
            <a:lvl1pPr marL="0" indent="0">
              <a:buNone/>
              <a:defRPr sz="3200">
                <a:latin typeface="Poppins" pitchFamily="2" charset="77"/>
                <a:cs typeface="Poppins" pitchFamily="2" charset="77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pic>
        <p:nvPicPr>
          <p:cNvPr id="4" name="Picture 3" descr="A circular orang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A0105F72-8602-17E4-754D-92A01A1AF9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67"/>
          <a:stretch/>
        </p:blipFill>
        <p:spPr>
          <a:xfrm>
            <a:off x="320219" y="262522"/>
            <a:ext cx="1784196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8927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15E944C-1FE9-5E72-5E81-7A7C5878783D}"/>
              </a:ext>
            </a:extLst>
          </p:cNvPr>
          <p:cNvSpPr/>
          <p:nvPr userDrawn="1"/>
        </p:nvSpPr>
        <p:spPr>
          <a:xfrm>
            <a:off x="0" y="1093303"/>
            <a:ext cx="12201706" cy="5361925"/>
          </a:xfrm>
          <a:prstGeom prst="rect">
            <a:avLst/>
          </a:prstGeom>
          <a:solidFill>
            <a:srgbClr val="EDF0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7A39BEE2-D344-8FEB-6478-C89226B388D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651" y="1093304"/>
            <a:ext cx="12185650" cy="5233970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233C83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5" name="Picture 4" descr="A black screen with a black border&#10;&#10;Description automatically generated">
            <a:extLst>
              <a:ext uri="{FF2B5EF4-FFF2-40B4-BE49-F238E27FC236}">
                <a16:creationId xmlns:a16="http://schemas.microsoft.com/office/drawing/2014/main" id="{0B764610-FAE3-160D-EE6A-D6D8202BDA6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486404"/>
            <a:ext cx="8536423" cy="371596"/>
          </a:xfrm>
          <a:prstGeom prst="rect">
            <a:avLst/>
          </a:prstGeom>
        </p:spPr>
      </p:pic>
      <p:pic>
        <p:nvPicPr>
          <p:cNvPr id="6" name="Picture 5" descr="A black screen with a black border&#10;&#10;Description automatically generated">
            <a:extLst>
              <a:ext uri="{FF2B5EF4-FFF2-40B4-BE49-F238E27FC236}">
                <a16:creationId xmlns:a16="http://schemas.microsoft.com/office/drawing/2014/main" id="{548CE978-702C-57D2-D429-BBBAB729C0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23515" y="6486404"/>
            <a:ext cx="3668486" cy="371596"/>
          </a:xfrm>
          <a:prstGeom prst="rect">
            <a:avLst/>
          </a:prstGeom>
        </p:spPr>
      </p:pic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2BF39FAB-95EA-525A-FA96-BCAAFE759F3B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2045524" y="1261613"/>
            <a:ext cx="9819098" cy="4503083"/>
          </a:xfrm>
        </p:spPr>
        <p:txBody>
          <a:bodyPr/>
          <a:lstStyle>
            <a:lvl1pPr marL="0" indent="0">
              <a:buNone/>
              <a:defRPr sz="3200">
                <a:latin typeface="Poppins" pitchFamily="2" charset="77"/>
                <a:cs typeface="Poppins" pitchFamily="2" charset="77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pic>
        <p:nvPicPr>
          <p:cNvPr id="4" name="Picture 3" descr="A circular orang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7B328F42-3798-08B3-1CF6-F1470FC5409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67"/>
          <a:stretch/>
        </p:blipFill>
        <p:spPr>
          <a:xfrm>
            <a:off x="320219" y="262522"/>
            <a:ext cx="1784196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091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15E944C-1FE9-5E72-5E81-7A7C5878783D}"/>
              </a:ext>
            </a:extLst>
          </p:cNvPr>
          <p:cNvSpPr/>
          <p:nvPr userDrawn="1"/>
        </p:nvSpPr>
        <p:spPr>
          <a:xfrm>
            <a:off x="0" y="1093303"/>
            <a:ext cx="12201706" cy="5361925"/>
          </a:xfrm>
          <a:prstGeom prst="rect">
            <a:avLst/>
          </a:prstGeom>
          <a:solidFill>
            <a:srgbClr val="EDF0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233C83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64470-37DF-61F3-9F7E-621328940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122" y="1334087"/>
            <a:ext cx="9760426" cy="4351338"/>
          </a:xfrm>
        </p:spPr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1pPr>
            <a:lvl2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2pPr>
            <a:lvl3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3pPr>
            <a:lvl4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4pPr>
            <a:lvl5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 descr="A black screen with a black border&#10;&#10;Description automatically generated">
            <a:extLst>
              <a:ext uri="{FF2B5EF4-FFF2-40B4-BE49-F238E27FC236}">
                <a16:creationId xmlns:a16="http://schemas.microsoft.com/office/drawing/2014/main" id="{0B764610-FAE3-160D-EE6A-D6D8202BDA6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486404"/>
            <a:ext cx="8536423" cy="371596"/>
          </a:xfrm>
          <a:prstGeom prst="rect">
            <a:avLst/>
          </a:prstGeom>
        </p:spPr>
      </p:pic>
      <p:pic>
        <p:nvPicPr>
          <p:cNvPr id="6" name="Picture 5" descr="A black screen with a black border&#10;&#10;Description automatically generated">
            <a:extLst>
              <a:ext uri="{FF2B5EF4-FFF2-40B4-BE49-F238E27FC236}">
                <a16:creationId xmlns:a16="http://schemas.microsoft.com/office/drawing/2014/main" id="{548CE978-702C-57D2-D429-BBBAB729C0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23515" y="6486404"/>
            <a:ext cx="3668486" cy="371596"/>
          </a:xfrm>
          <a:prstGeom prst="rect">
            <a:avLst/>
          </a:prstGeom>
        </p:spPr>
      </p:pic>
      <p:pic>
        <p:nvPicPr>
          <p:cNvPr id="4" name="Picture 3" descr="A circular orang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2252AC71-9C11-890A-B3BE-54B46E74472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67"/>
          <a:stretch/>
        </p:blipFill>
        <p:spPr>
          <a:xfrm>
            <a:off x="320219" y="262522"/>
            <a:ext cx="1784196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341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15E944C-1FE9-5E72-5E81-7A7C5878783D}"/>
              </a:ext>
            </a:extLst>
          </p:cNvPr>
          <p:cNvSpPr/>
          <p:nvPr userDrawn="1"/>
        </p:nvSpPr>
        <p:spPr>
          <a:xfrm>
            <a:off x="0" y="1093303"/>
            <a:ext cx="12201706" cy="5361925"/>
          </a:xfrm>
          <a:prstGeom prst="rect">
            <a:avLst/>
          </a:prstGeom>
          <a:solidFill>
            <a:srgbClr val="EDF0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233C83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5" name="Picture 4" descr="A black screen with a black border&#10;&#10;Description automatically generated">
            <a:extLst>
              <a:ext uri="{FF2B5EF4-FFF2-40B4-BE49-F238E27FC236}">
                <a16:creationId xmlns:a16="http://schemas.microsoft.com/office/drawing/2014/main" id="{0B764610-FAE3-160D-EE6A-D6D8202BDA6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486404"/>
            <a:ext cx="8536423" cy="371596"/>
          </a:xfrm>
          <a:prstGeom prst="rect">
            <a:avLst/>
          </a:prstGeom>
        </p:spPr>
      </p:pic>
      <p:pic>
        <p:nvPicPr>
          <p:cNvPr id="6" name="Picture 5" descr="A black screen with a black border&#10;&#10;Description automatically generated">
            <a:extLst>
              <a:ext uri="{FF2B5EF4-FFF2-40B4-BE49-F238E27FC236}">
                <a16:creationId xmlns:a16="http://schemas.microsoft.com/office/drawing/2014/main" id="{548CE978-702C-57D2-D429-BBBAB729C0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23515" y="6486404"/>
            <a:ext cx="3668486" cy="371596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441F8A83-B4CC-D522-4441-8B1516FF8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122" y="1334087"/>
            <a:ext cx="5855755" cy="4351338"/>
          </a:xfrm>
        </p:spPr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1pPr>
            <a:lvl2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2pPr>
            <a:lvl3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3pPr>
            <a:lvl4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4pPr>
            <a:lvl5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087FE5FE-C58F-115C-D517-827F030E2619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8100680" y="1261613"/>
            <a:ext cx="3763941" cy="4503083"/>
          </a:xfrm>
        </p:spPr>
        <p:txBody>
          <a:bodyPr/>
          <a:lstStyle>
            <a:lvl1pPr marL="0" indent="0">
              <a:buNone/>
              <a:defRPr sz="3200">
                <a:latin typeface="Poppins" pitchFamily="2" charset="77"/>
                <a:cs typeface="Poppins" pitchFamily="2" charset="77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pic>
        <p:nvPicPr>
          <p:cNvPr id="4" name="Picture 3" descr="A circular orang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B28BBDF4-EC22-AEDE-72BF-D5914FB21D2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67"/>
          <a:stretch/>
        </p:blipFill>
        <p:spPr>
          <a:xfrm>
            <a:off x="320219" y="262522"/>
            <a:ext cx="1784196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8854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15E944C-1FE9-5E72-5E81-7A7C5878783D}"/>
              </a:ext>
            </a:extLst>
          </p:cNvPr>
          <p:cNvSpPr/>
          <p:nvPr userDrawn="1"/>
        </p:nvSpPr>
        <p:spPr>
          <a:xfrm>
            <a:off x="0" y="1093303"/>
            <a:ext cx="12201706" cy="5361925"/>
          </a:xfrm>
          <a:prstGeom prst="rect">
            <a:avLst/>
          </a:prstGeom>
          <a:solidFill>
            <a:srgbClr val="EDF0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233C83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5" name="Picture 4" descr="A black screen with a black border&#10;&#10;Description automatically generated">
            <a:extLst>
              <a:ext uri="{FF2B5EF4-FFF2-40B4-BE49-F238E27FC236}">
                <a16:creationId xmlns:a16="http://schemas.microsoft.com/office/drawing/2014/main" id="{0B764610-FAE3-160D-EE6A-D6D8202BDA6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486404"/>
            <a:ext cx="8536423" cy="371596"/>
          </a:xfrm>
          <a:prstGeom prst="rect">
            <a:avLst/>
          </a:prstGeom>
        </p:spPr>
      </p:pic>
      <p:pic>
        <p:nvPicPr>
          <p:cNvPr id="6" name="Picture 5" descr="A black screen with a black border&#10;&#10;Description automatically generated">
            <a:extLst>
              <a:ext uri="{FF2B5EF4-FFF2-40B4-BE49-F238E27FC236}">
                <a16:creationId xmlns:a16="http://schemas.microsoft.com/office/drawing/2014/main" id="{548CE978-702C-57D2-D429-BBBAB729C0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23515" y="6486404"/>
            <a:ext cx="3668486" cy="371596"/>
          </a:xfrm>
          <a:prstGeom prst="rect">
            <a:avLst/>
          </a:prstGeom>
        </p:spPr>
      </p:pic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2BF39FAB-95EA-525A-FA96-BCAAFE759F3B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2045524" y="1261613"/>
            <a:ext cx="9819098" cy="4503083"/>
          </a:xfrm>
        </p:spPr>
        <p:txBody>
          <a:bodyPr/>
          <a:lstStyle>
            <a:lvl1pPr marL="0" indent="0">
              <a:buNone/>
              <a:defRPr sz="3200">
                <a:latin typeface="Poppins" pitchFamily="2" charset="77"/>
                <a:cs typeface="Poppins" pitchFamily="2" charset="77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pic>
        <p:nvPicPr>
          <p:cNvPr id="4" name="Picture 3" descr="A circular orang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085E48FD-71B3-F76C-EE90-1B8BD5FC780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67"/>
          <a:stretch/>
        </p:blipFill>
        <p:spPr>
          <a:xfrm>
            <a:off x="320219" y="262522"/>
            <a:ext cx="1784196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348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233C83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64470-37DF-61F3-9F7E-621328940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122" y="1334087"/>
            <a:ext cx="9760426" cy="4351338"/>
          </a:xfrm>
        </p:spPr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1pPr>
            <a:lvl2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2pPr>
            <a:lvl3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3pPr>
            <a:lvl4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4pPr>
            <a:lvl5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 descr="A black screen with a black border&#10;&#10;Description automatically generated">
            <a:extLst>
              <a:ext uri="{FF2B5EF4-FFF2-40B4-BE49-F238E27FC236}">
                <a16:creationId xmlns:a16="http://schemas.microsoft.com/office/drawing/2014/main" id="{0B764610-FAE3-160D-EE6A-D6D8202BDA6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486404"/>
            <a:ext cx="8536423" cy="371596"/>
          </a:xfrm>
          <a:prstGeom prst="rect">
            <a:avLst/>
          </a:prstGeom>
        </p:spPr>
      </p:pic>
      <p:pic>
        <p:nvPicPr>
          <p:cNvPr id="6" name="Picture 5" descr="A black screen with a black border&#10;&#10;Description automatically generated">
            <a:extLst>
              <a:ext uri="{FF2B5EF4-FFF2-40B4-BE49-F238E27FC236}">
                <a16:creationId xmlns:a16="http://schemas.microsoft.com/office/drawing/2014/main" id="{548CE978-702C-57D2-D429-BBBAB729C0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23515" y="6486404"/>
            <a:ext cx="3668486" cy="371596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C6D18B4-2A93-4DD2-8155-8FE44A05FE46}"/>
              </a:ext>
            </a:extLst>
          </p:cNvPr>
          <p:cNvCxnSpPr>
            <a:cxnSpLocks/>
          </p:cNvCxnSpPr>
          <p:nvPr userDrawn="1"/>
        </p:nvCxnSpPr>
        <p:spPr>
          <a:xfrm>
            <a:off x="2001319" y="1083365"/>
            <a:ext cx="9856064" cy="0"/>
          </a:xfrm>
          <a:prstGeom prst="line">
            <a:avLst/>
          </a:prstGeom>
          <a:ln w="19050">
            <a:solidFill>
              <a:srgbClr val="009EA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circular orang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DD6113C3-E314-78AF-284F-89F72152508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67"/>
          <a:stretch/>
        </p:blipFill>
        <p:spPr>
          <a:xfrm>
            <a:off x="320219" y="262522"/>
            <a:ext cx="1784196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8311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233C83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5" name="Picture 4" descr="A black screen with a black border&#10;&#10;Description automatically generated">
            <a:extLst>
              <a:ext uri="{FF2B5EF4-FFF2-40B4-BE49-F238E27FC236}">
                <a16:creationId xmlns:a16="http://schemas.microsoft.com/office/drawing/2014/main" id="{0B764610-FAE3-160D-EE6A-D6D8202BDA6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486404"/>
            <a:ext cx="8536423" cy="371596"/>
          </a:xfrm>
          <a:prstGeom prst="rect">
            <a:avLst/>
          </a:prstGeom>
        </p:spPr>
      </p:pic>
      <p:pic>
        <p:nvPicPr>
          <p:cNvPr id="6" name="Picture 5" descr="A black screen with a black border&#10;&#10;Description automatically generated">
            <a:extLst>
              <a:ext uri="{FF2B5EF4-FFF2-40B4-BE49-F238E27FC236}">
                <a16:creationId xmlns:a16="http://schemas.microsoft.com/office/drawing/2014/main" id="{548CE978-702C-57D2-D429-BBBAB729C0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23515" y="6486404"/>
            <a:ext cx="3668486" cy="371596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441F8A83-B4CC-D522-4441-8B1516FF8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122" y="1334087"/>
            <a:ext cx="5855755" cy="4351338"/>
          </a:xfrm>
        </p:spPr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1pPr>
            <a:lvl2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2pPr>
            <a:lvl3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3pPr>
            <a:lvl4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4pPr>
            <a:lvl5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087FE5FE-C58F-115C-D517-827F030E2619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8100680" y="1261613"/>
            <a:ext cx="3763941" cy="4503083"/>
          </a:xfrm>
        </p:spPr>
        <p:txBody>
          <a:bodyPr/>
          <a:lstStyle>
            <a:lvl1pPr marL="0" indent="0">
              <a:buNone/>
              <a:defRPr sz="3200">
                <a:latin typeface="Poppins" pitchFamily="2" charset="77"/>
                <a:cs typeface="Poppins" pitchFamily="2" charset="77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F1B8F9F-016E-5954-DAFC-BC8D3CC451EB}"/>
              </a:ext>
            </a:extLst>
          </p:cNvPr>
          <p:cNvCxnSpPr>
            <a:cxnSpLocks/>
          </p:cNvCxnSpPr>
          <p:nvPr userDrawn="1"/>
        </p:nvCxnSpPr>
        <p:spPr>
          <a:xfrm>
            <a:off x="2001319" y="1083365"/>
            <a:ext cx="9856064" cy="0"/>
          </a:xfrm>
          <a:prstGeom prst="line">
            <a:avLst/>
          </a:prstGeom>
          <a:ln w="19050">
            <a:solidFill>
              <a:srgbClr val="009EA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circular orang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34B6C55A-BEBA-4E3D-9946-F7D81D05EC4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67"/>
          <a:stretch/>
        </p:blipFill>
        <p:spPr>
          <a:xfrm>
            <a:off x="320219" y="262522"/>
            <a:ext cx="1784196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763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D381EE7-C4BB-049B-E773-74B0FE7423BD}"/>
              </a:ext>
            </a:extLst>
          </p:cNvPr>
          <p:cNvSpPr/>
          <p:nvPr userDrawn="1"/>
        </p:nvSpPr>
        <p:spPr>
          <a:xfrm>
            <a:off x="0" y="1093304"/>
            <a:ext cx="12201706" cy="4898492"/>
          </a:xfrm>
          <a:prstGeom prst="rect">
            <a:avLst/>
          </a:prstGeom>
          <a:solidFill>
            <a:srgbClr val="EDF0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2EF52A66-2FD1-D2F5-AFF5-4C8C4312A56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69" y="1093304"/>
            <a:ext cx="12185650" cy="5764696"/>
          </a:xfrm>
          <a:prstGeom prst="rect">
            <a:avLst/>
          </a:prstGeom>
        </p:spPr>
      </p:pic>
      <p:pic>
        <p:nvPicPr>
          <p:cNvPr id="9" name="Picture 8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F8F1F30D-831A-670C-BCB3-DE345A6D661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3D82E89-2315-9829-725D-BA89A29DF1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50" y="1122363"/>
            <a:ext cx="12185650" cy="2387600"/>
          </a:xfrm>
        </p:spPr>
        <p:txBody>
          <a:bodyPr anchor="b"/>
          <a:lstStyle>
            <a:lvl1pPr algn="ctr">
              <a:defRPr sz="6000" b="1" i="0">
                <a:solidFill>
                  <a:srgbClr val="233C83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59A1FA-5DC0-90EC-0A18-591F38C907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5A69B0C-9F98-FDCF-C769-D21CEEA081F4}"/>
              </a:ext>
            </a:extLst>
          </p:cNvPr>
          <p:cNvGrpSpPr/>
          <p:nvPr userDrawn="1"/>
        </p:nvGrpSpPr>
        <p:grpSpPr>
          <a:xfrm>
            <a:off x="6350" y="5735637"/>
            <a:ext cx="12185650" cy="1128549"/>
            <a:chOff x="6350" y="6063150"/>
            <a:chExt cx="8582479" cy="794849"/>
          </a:xfrm>
        </p:grpSpPr>
        <p:pic>
          <p:nvPicPr>
            <p:cNvPr id="5" name="Picture 4" descr="A black screen with a blue and tan pattern&#10;&#10;Description automatically generated with medium confidence">
              <a:extLst>
                <a:ext uri="{FF2B5EF4-FFF2-40B4-BE49-F238E27FC236}">
                  <a16:creationId xmlns:a16="http://schemas.microsoft.com/office/drawing/2014/main" id="{3A528CDF-7AC3-7DEB-0BF9-ADB06B8A69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350" y="6063150"/>
              <a:ext cx="4293507" cy="794849"/>
            </a:xfrm>
            <a:prstGeom prst="rect">
              <a:avLst/>
            </a:prstGeom>
          </p:spPr>
        </p:pic>
        <p:pic>
          <p:nvPicPr>
            <p:cNvPr id="6" name="Picture 5" descr="A black screen with a blue and tan pattern&#10;&#10;Description automatically generated with medium confidence">
              <a:extLst>
                <a:ext uri="{FF2B5EF4-FFF2-40B4-BE49-F238E27FC236}">
                  <a16:creationId xmlns:a16="http://schemas.microsoft.com/office/drawing/2014/main" id="{07643B39-2270-2989-13A0-C7FD6ADB306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295322" y="6063150"/>
              <a:ext cx="4293507" cy="79484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0027746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233C83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5" name="Picture 4" descr="A black screen with a black border&#10;&#10;Description automatically generated">
            <a:extLst>
              <a:ext uri="{FF2B5EF4-FFF2-40B4-BE49-F238E27FC236}">
                <a16:creationId xmlns:a16="http://schemas.microsoft.com/office/drawing/2014/main" id="{0B764610-FAE3-160D-EE6A-D6D8202BDA6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486404"/>
            <a:ext cx="8536423" cy="371596"/>
          </a:xfrm>
          <a:prstGeom prst="rect">
            <a:avLst/>
          </a:prstGeom>
        </p:spPr>
      </p:pic>
      <p:pic>
        <p:nvPicPr>
          <p:cNvPr id="6" name="Picture 5" descr="A black screen with a black border&#10;&#10;Description automatically generated">
            <a:extLst>
              <a:ext uri="{FF2B5EF4-FFF2-40B4-BE49-F238E27FC236}">
                <a16:creationId xmlns:a16="http://schemas.microsoft.com/office/drawing/2014/main" id="{548CE978-702C-57D2-D429-BBBAB729C0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23515" y="6486404"/>
            <a:ext cx="3668486" cy="371596"/>
          </a:xfrm>
          <a:prstGeom prst="rect">
            <a:avLst/>
          </a:prstGeom>
        </p:spPr>
      </p:pic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2BF39FAB-95EA-525A-FA96-BCAAFE759F3B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2045524" y="1261613"/>
            <a:ext cx="9819098" cy="4503083"/>
          </a:xfrm>
        </p:spPr>
        <p:txBody>
          <a:bodyPr/>
          <a:lstStyle>
            <a:lvl1pPr marL="0" indent="0">
              <a:buNone/>
              <a:defRPr sz="3200">
                <a:latin typeface="Poppins" pitchFamily="2" charset="77"/>
                <a:cs typeface="Poppins" pitchFamily="2" charset="77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05718F63-90FD-621E-4023-98A9DE324374}"/>
              </a:ext>
            </a:extLst>
          </p:cNvPr>
          <p:cNvCxnSpPr>
            <a:cxnSpLocks/>
          </p:cNvCxnSpPr>
          <p:nvPr userDrawn="1"/>
        </p:nvCxnSpPr>
        <p:spPr>
          <a:xfrm>
            <a:off x="2001319" y="1083365"/>
            <a:ext cx="9856064" cy="0"/>
          </a:xfrm>
          <a:prstGeom prst="line">
            <a:avLst/>
          </a:prstGeom>
          <a:ln w="19050">
            <a:solidFill>
              <a:srgbClr val="009EA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circular orang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00AAE076-A2C3-FE8A-9C72-75376062C34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4467"/>
          <a:stretch/>
        </p:blipFill>
        <p:spPr>
          <a:xfrm>
            <a:off x="320219" y="262522"/>
            <a:ext cx="1784196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04873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1A7A339-8802-54C2-D374-5DE58420B0E2}"/>
              </a:ext>
            </a:extLst>
          </p:cNvPr>
          <p:cNvSpPr/>
          <p:nvPr userDrawn="1"/>
        </p:nvSpPr>
        <p:spPr>
          <a:xfrm>
            <a:off x="0" y="0"/>
            <a:ext cx="12201706" cy="6527358"/>
          </a:xfrm>
          <a:prstGeom prst="rect">
            <a:avLst/>
          </a:prstGeom>
          <a:solidFill>
            <a:srgbClr val="E6E4DD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0704" y="53509"/>
            <a:ext cx="10515600" cy="1325563"/>
          </a:xfrm>
        </p:spPr>
        <p:txBody>
          <a:bodyPr>
            <a:normAutofit/>
          </a:bodyPr>
          <a:lstStyle>
            <a:lvl1pPr>
              <a:defRPr sz="2800" b="1" i="0">
                <a:solidFill>
                  <a:srgbClr val="009EA7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9" name="Picture 8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2FA26319-7F83-DC46-1753-07819B75BC1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D311FFE6-95CE-FDBE-55A5-B45A6737FCD2}"/>
              </a:ext>
            </a:extLst>
          </p:cNvPr>
          <p:cNvGrpSpPr/>
          <p:nvPr userDrawn="1"/>
        </p:nvGrpSpPr>
        <p:grpSpPr>
          <a:xfrm>
            <a:off x="6350" y="6633430"/>
            <a:ext cx="12329737" cy="224570"/>
            <a:chOff x="6350" y="6417453"/>
            <a:chExt cx="12329737" cy="224570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7DFE5FF4-E154-3885-844A-BA63654592D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V="1">
              <a:off x="6350" y="6417453"/>
              <a:ext cx="6340820" cy="224570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2F496C91-0D9C-1DC7-8CCC-A593ACD667A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-2296" b="2765"/>
            <a:stretch/>
          </p:blipFill>
          <p:spPr>
            <a:xfrm flipV="1">
              <a:off x="6347386" y="6423667"/>
              <a:ext cx="5988701" cy="218356"/>
            </a:xfrm>
            <a:prstGeom prst="rect">
              <a:avLst/>
            </a:prstGeom>
          </p:spPr>
        </p:pic>
      </p:grp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EA7D6F6-89B4-F39F-12AB-58704C91EBD2}"/>
              </a:ext>
            </a:extLst>
          </p:cNvPr>
          <p:cNvCxnSpPr>
            <a:cxnSpLocks/>
          </p:cNvCxnSpPr>
          <p:nvPr userDrawn="1"/>
        </p:nvCxnSpPr>
        <p:spPr>
          <a:xfrm>
            <a:off x="462844" y="1083365"/>
            <a:ext cx="11394539" cy="0"/>
          </a:xfrm>
          <a:prstGeom prst="line">
            <a:avLst/>
          </a:prstGeom>
          <a:ln w="19050">
            <a:solidFill>
              <a:srgbClr val="009EA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E2C47BFB-C8EB-79A0-0582-D9C22E30A5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70704" y="1425899"/>
            <a:ext cx="11493918" cy="4873625"/>
          </a:xfrm>
        </p:spPr>
        <p:txBody>
          <a:bodyPr/>
          <a:lstStyle>
            <a:lvl1pPr marL="0" indent="0">
              <a:buNone/>
              <a:defRPr sz="3200">
                <a:latin typeface="Poppins" pitchFamily="2" charset="77"/>
                <a:cs typeface="Poppins" pitchFamily="2" charset="77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375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15E944C-1FE9-5E72-5E81-7A7C5878783D}"/>
              </a:ext>
            </a:extLst>
          </p:cNvPr>
          <p:cNvSpPr/>
          <p:nvPr userDrawn="1"/>
        </p:nvSpPr>
        <p:spPr>
          <a:xfrm>
            <a:off x="0" y="1093303"/>
            <a:ext cx="12201706" cy="5361925"/>
          </a:xfrm>
          <a:prstGeom prst="rect">
            <a:avLst/>
          </a:prstGeom>
          <a:solidFill>
            <a:srgbClr val="EDF0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7A39BEE2-D344-8FEB-6478-C89226B388D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465495" y="-1199496"/>
            <a:ext cx="12185650" cy="5233970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8775549A-0041-E1F7-463A-2F6F6A804102}"/>
              </a:ext>
            </a:extLst>
          </p:cNvPr>
          <p:cNvGrpSpPr/>
          <p:nvPr userDrawn="1"/>
        </p:nvGrpSpPr>
        <p:grpSpPr>
          <a:xfrm>
            <a:off x="0" y="6557554"/>
            <a:ext cx="12192000" cy="300445"/>
            <a:chOff x="0" y="6557554"/>
            <a:chExt cx="12192000" cy="300445"/>
          </a:xfrm>
        </p:grpSpPr>
        <p:pic>
          <p:nvPicPr>
            <p:cNvPr id="14" name="Picture 13" descr="A black screen with a black background&#10;&#10;Description automatically generated">
              <a:extLst>
                <a:ext uri="{FF2B5EF4-FFF2-40B4-BE49-F238E27FC236}">
                  <a16:creationId xmlns:a16="http://schemas.microsoft.com/office/drawing/2014/main" id="{DBAE3C8C-A3D5-F583-65F3-3A742CCB9A6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-31"/>
            <a:stretch/>
          </p:blipFill>
          <p:spPr>
            <a:xfrm>
              <a:off x="0" y="6557554"/>
              <a:ext cx="8238940" cy="300445"/>
            </a:xfrm>
            <a:prstGeom prst="rect">
              <a:avLst/>
            </a:prstGeom>
          </p:spPr>
        </p:pic>
        <p:pic>
          <p:nvPicPr>
            <p:cNvPr id="15" name="Picture 14" descr="A black screen with a black background&#10;&#10;Description automatically generated">
              <a:extLst>
                <a:ext uri="{FF2B5EF4-FFF2-40B4-BE49-F238E27FC236}">
                  <a16:creationId xmlns:a16="http://schemas.microsoft.com/office/drawing/2014/main" id="{CF352BB7-5A90-AF27-1442-609A589BF0F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21145"/>
            <a:stretch/>
          </p:blipFill>
          <p:spPr>
            <a:xfrm>
              <a:off x="7396505" y="6557554"/>
              <a:ext cx="4795495" cy="300445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005D5E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6A2ECBB-E964-9A4B-2D95-9A1189FF2F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122" y="1334087"/>
            <a:ext cx="9760426" cy="4351338"/>
          </a:xfrm>
        </p:spPr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1pPr>
            <a:lvl2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2pPr>
            <a:lvl3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3pPr>
            <a:lvl4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4pPr>
            <a:lvl5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3" name="Picture 2" descr="A circular orang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C429A2D9-0E42-A169-6260-1620BDF7EA6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09277" y="187615"/>
            <a:ext cx="2311572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4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15E944C-1FE9-5E72-5E81-7A7C5878783D}"/>
              </a:ext>
            </a:extLst>
          </p:cNvPr>
          <p:cNvSpPr/>
          <p:nvPr userDrawn="1"/>
        </p:nvSpPr>
        <p:spPr>
          <a:xfrm>
            <a:off x="0" y="1093303"/>
            <a:ext cx="12201706" cy="5361925"/>
          </a:xfrm>
          <a:prstGeom prst="rect">
            <a:avLst/>
          </a:prstGeom>
          <a:solidFill>
            <a:srgbClr val="EDF0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7A39BEE2-D344-8FEB-6478-C89226B388D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651" y="1093304"/>
            <a:ext cx="12185650" cy="5233970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8775549A-0041-E1F7-463A-2F6F6A804102}"/>
              </a:ext>
            </a:extLst>
          </p:cNvPr>
          <p:cNvGrpSpPr/>
          <p:nvPr userDrawn="1"/>
        </p:nvGrpSpPr>
        <p:grpSpPr>
          <a:xfrm>
            <a:off x="0" y="6557554"/>
            <a:ext cx="12192000" cy="300445"/>
            <a:chOff x="0" y="6557554"/>
            <a:chExt cx="12192000" cy="300445"/>
          </a:xfrm>
        </p:grpSpPr>
        <p:pic>
          <p:nvPicPr>
            <p:cNvPr id="14" name="Picture 13" descr="A black screen with a black background&#10;&#10;Description automatically generated">
              <a:extLst>
                <a:ext uri="{FF2B5EF4-FFF2-40B4-BE49-F238E27FC236}">
                  <a16:creationId xmlns:a16="http://schemas.microsoft.com/office/drawing/2014/main" id="{DBAE3C8C-A3D5-F583-65F3-3A742CCB9A6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-31"/>
            <a:stretch/>
          </p:blipFill>
          <p:spPr>
            <a:xfrm>
              <a:off x="0" y="6557554"/>
              <a:ext cx="8238940" cy="300445"/>
            </a:xfrm>
            <a:prstGeom prst="rect">
              <a:avLst/>
            </a:prstGeom>
          </p:spPr>
        </p:pic>
        <p:pic>
          <p:nvPicPr>
            <p:cNvPr id="15" name="Picture 14" descr="A black screen with a black background&#10;&#10;Description automatically generated">
              <a:extLst>
                <a:ext uri="{FF2B5EF4-FFF2-40B4-BE49-F238E27FC236}">
                  <a16:creationId xmlns:a16="http://schemas.microsoft.com/office/drawing/2014/main" id="{CF352BB7-5A90-AF27-1442-609A589BF0F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21145"/>
            <a:stretch/>
          </p:blipFill>
          <p:spPr>
            <a:xfrm>
              <a:off x="7396505" y="6557554"/>
              <a:ext cx="4795495" cy="300445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005D5E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64470-37DF-61F3-9F7E-621328940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122" y="1334087"/>
            <a:ext cx="5855755" cy="4351338"/>
          </a:xfrm>
        </p:spPr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1pPr>
            <a:lvl2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2pPr>
            <a:lvl3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3pPr>
            <a:lvl4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4pPr>
            <a:lvl5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5372E21E-E66B-2C49-E46D-AC8A5632DB15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8100680" y="1261613"/>
            <a:ext cx="3763941" cy="4503083"/>
          </a:xfrm>
        </p:spPr>
        <p:txBody>
          <a:bodyPr/>
          <a:lstStyle>
            <a:lvl1pPr marL="0" indent="0">
              <a:buNone/>
              <a:defRPr sz="3200">
                <a:latin typeface="Poppins" pitchFamily="2" charset="77"/>
                <a:cs typeface="Poppins" pitchFamily="2" charset="77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pic>
        <p:nvPicPr>
          <p:cNvPr id="6" name="Picture 5" descr="A circular orang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AD9C6D04-E75E-6360-D14F-46D07789BA6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09277" y="187615"/>
            <a:ext cx="2311572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969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15E944C-1FE9-5E72-5E81-7A7C5878783D}"/>
              </a:ext>
            </a:extLst>
          </p:cNvPr>
          <p:cNvSpPr/>
          <p:nvPr userDrawn="1"/>
        </p:nvSpPr>
        <p:spPr>
          <a:xfrm>
            <a:off x="0" y="1093303"/>
            <a:ext cx="12201706" cy="5361925"/>
          </a:xfrm>
          <a:prstGeom prst="rect">
            <a:avLst/>
          </a:prstGeom>
          <a:solidFill>
            <a:srgbClr val="EDF0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7A39BEE2-D344-8FEB-6478-C89226B388D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651" y="1093304"/>
            <a:ext cx="12185650" cy="5233970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8775549A-0041-E1F7-463A-2F6F6A804102}"/>
              </a:ext>
            </a:extLst>
          </p:cNvPr>
          <p:cNvGrpSpPr/>
          <p:nvPr userDrawn="1"/>
        </p:nvGrpSpPr>
        <p:grpSpPr>
          <a:xfrm>
            <a:off x="0" y="6557554"/>
            <a:ext cx="12192000" cy="300445"/>
            <a:chOff x="0" y="6557554"/>
            <a:chExt cx="12192000" cy="300445"/>
          </a:xfrm>
        </p:grpSpPr>
        <p:pic>
          <p:nvPicPr>
            <p:cNvPr id="14" name="Picture 13" descr="A black screen with a black background&#10;&#10;Description automatically generated">
              <a:extLst>
                <a:ext uri="{FF2B5EF4-FFF2-40B4-BE49-F238E27FC236}">
                  <a16:creationId xmlns:a16="http://schemas.microsoft.com/office/drawing/2014/main" id="{DBAE3C8C-A3D5-F583-65F3-3A742CCB9A6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-31"/>
            <a:stretch/>
          </p:blipFill>
          <p:spPr>
            <a:xfrm>
              <a:off x="0" y="6557554"/>
              <a:ext cx="8238940" cy="300445"/>
            </a:xfrm>
            <a:prstGeom prst="rect">
              <a:avLst/>
            </a:prstGeom>
          </p:spPr>
        </p:pic>
        <p:pic>
          <p:nvPicPr>
            <p:cNvPr id="15" name="Picture 14" descr="A black screen with a black background&#10;&#10;Description automatically generated">
              <a:extLst>
                <a:ext uri="{FF2B5EF4-FFF2-40B4-BE49-F238E27FC236}">
                  <a16:creationId xmlns:a16="http://schemas.microsoft.com/office/drawing/2014/main" id="{CF352BB7-5A90-AF27-1442-609A589BF0F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21145"/>
            <a:stretch/>
          </p:blipFill>
          <p:spPr>
            <a:xfrm>
              <a:off x="7396505" y="6557554"/>
              <a:ext cx="4795495" cy="300445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005D5E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5372E21E-E66B-2C49-E46D-AC8A5632DB15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2045524" y="1261613"/>
            <a:ext cx="9819098" cy="4503083"/>
          </a:xfrm>
        </p:spPr>
        <p:txBody>
          <a:bodyPr/>
          <a:lstStyle>
            <a:lvl1pPr marL="0" indent="0">
              <a:buNone/>
              <a:defRPr sz="3200">
                <a:latin typeface="Poppins" pitchFamily="2" charset="77"/>
                <a:cs typeface="Poppins" pitchFamily="2" charset="77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pic>
        <p:nvPicPr>
          <p:cNvPr id="3" name="Picture 2" descr="A circular orang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5394D46C-1DCB-CEDB-835E-686457E80DB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09277" y="187615"/>
            <a:ext cx="2311572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910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15E944C-1FE9-5E72-5E81-7A7C5878783D}"/>
              </a:ext>
            </a:extLst>
          </p:cNvPr>
          <p:cNvSpPr/>
          <p:nvPr userDrawn="1"/>
        </p:nvSpPr>
        <p:spPr>
          <a:xfrm>
            <a:off x="0" y="1093303"/>
            <a:ext cx="12201706" cy="5361925"/>
          </a:xfrm>
          <a:prstGeom prst="rect">
            <a:avLst/>
          </a:prstGeom>
          <a:solidFill>
            <a:srgbClr val="EDF0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8775549A-0041-E1F7-463A-2F6F6A804102}"/>
              </a:ext>
            </a:extLst>
          </p:cNvPr>
          <p:cNvGrpSpPr/>
          <p:nvPr userDrawn="1"/>
        </p:nvGrpSpPr>
        <p:grpSpPr>
          <a:xfrm>
            <a:off x="0" y="6557554"/>
            <a:ext cx="12192000" cy="300445"/>
            <a:chOff x="0" y="6557554"/>
            <a:chExt cx="12192000" cy="300445"/>
          </a:xfrm>
        </p:grpSpPr>
        <p:pic>
          <p:nvPicPr>
            <p:cNvPr id="14" name="Picture 13" descr="A black screen with a black background&#10;&#10;Description automatically generated">
              <a:extLst>
                <a:ext uri="{FF2B5EF4-FFF2-40B4-BE49-F238E27FC236}">
                  <a16:creationId xmlns:a16="http://schemas.microsoft.com/office/drawing/2014/main" id="{DBAE3C8C-A3D5-F583-65F3-3A742CCB9A6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-31"/>
            <a:stretch/>
          </p:blipFill>
          <p:spPr>
            <a:xfrm>
              <a:off x="0" y="6557554"/>
              <a:ext cx="8238940" cy="300445"/>
            </a:xfrm>
            <a:prstGeom prst="rect">
              <a:avLst/>
            </a:prstGeom>
          </p:spPr>
        </p:pic>
        <p:pic>
          <p:nvPicPr>
            <p:cNvPr id="15" name="Picture 14" descr="A black screen with a black background&#10;&#10;Description automatically generated">
              <a:extLst>
                <a:ext uri="{FF2B5EF4-FFF2-40B4-BE49-F238E27FC236}">
                  <a16:creationId xmlns:a16="http://schemas.microsoft.com/office/drawing/2014/main" id="{CF352BB7-5A90-AF27-1442-609A589BF0F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21145"/>
            <a:stretch/>
          </p:blipFill>
          <p:spPr>
            <a:xfrm>
              <a:off x="7396505" y="6557554"/>
              <a:ext cx="4795495" cy="300445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005D5E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6A2ECBB-E964-9A4B-2D95-9A1189FF2F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122" y="1334087"/>
            <a:ext cx="9760426" cy="4351338"/>
          </a:xfrm>
        </p:spPr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1pPr>
            <a:lvl2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2pPr>
            <a:lvl3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3pPr>
            <a:lvl4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4pPr>
            <a:lvl5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3" name="Picture 2" descr="A circular orang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197DE121-34E1-DA89-E13C-DEEE329569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09277" y="187615"/>
            <a:ext cx="2311572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857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15E944C-1FE9-5E72-5E81-7A7C5878783D}"/>
              </a:ext>
            </a:extLst>
          </p:cNvPr>
          <p:cNvSpPr/>
          <p:nvPr userDrawn="1"/>
        </p:nvSpPr>
        <p:spPr>
          <a:xfrm>
            <a:off x="0" y="1093303"/>
            <a:ext cx="12201706" cy="5361925"/>
          </a:xfrm>
          <a:prstGeom prst="rect">
            <a:avLst/>
          </a:prstGeom>
          <a:solidFill>
            <a:srgbClr val="EDF0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8775549A-0041-E1F7-463A-2F6F6A804102}"/>
              </a:ext>
            </a:extLst>
          </p:cNvPr>
          <p:cNvGrpSpPr/>
          <p:nvPr userDrawn="1"/>
        </p:nvGrpSpPr>
        <p:grpSpPr>
          <a:xfrm>
            <a:off x="0" y="6557554"/>
            <a:ext cx="12192000" cy="300445"/>
            <a:chOff x="0" y="6557554"/>
            <a:chExt cx="12192000" cy="300445"/>
          </a:xfrm>
        </p:grpSpPr>
        <p:pic>
          <p:nvPicPr>
            <p:cNvPr id="14" name="Picture 13" descr="A black screen with a black background&#10;&#10;Description automatically generated">
              <a:extLst>
                <a:ext uri="{FF2B5EF4-FFF2-40B4-BE49-F238E27FC236}">
                  <a16:creationId xmlns:a16="http://schemas.microsoft.com/office/drawing/2014/main" id="{DBAE3C8C-A3D5-F583-65F3-3A742CCB9A6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-31"/>
            <a:stretch/>
          </p:blipFill>
          <p:spPr>
            <a:xfrm>
              <a:off x="0" y="6557554"/>
              <a:ext cx="8238940" cy="300445"/>
            </a:xfrm>
            <a:prstGeom prst="rect">
              <a:avLst/>
            </a:prstGeom>
          </p:spPr>
        </p:pic>
        <p:pic>
          <p:nvPicPr>
            <p:cNvPr id="15" name="Picture 14" descr="A black screen with a black background&#10;&#10;Description automatically generated">
              <a:extLst>
                <a:ext uri="{FF2B5EF4-FFF2-40B4-BE49-F238E27FC236}">
                  <a16:creationId xmlns:a16="http://schemas.microsoft.com/office/drawing/2014/main" id="{CF352BB7-5A90-AF27-1442-609A589BF0F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21145"/>
            <a:stretch/>
          </p:blipFill>
          <p:spPr>
            <a:xfrm>
              <a:off x="7396505" y="6557554"/>
              <a:ext cx="4795495" cy="300445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005D5E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64470-37DF-61F3-9F7E-621328940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122" y="1334087"/>
            <a:ext cx="5855755" cy="4351338"/>
          </a:xfrm>
        </p:spPr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1pPr>
            <a:lvl2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2pPr>
            <a:lvl3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3pPr>
            <a:lvl4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4pPr>
            <a:lvl5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Poppins" pitchFamily="2" charset="77"/>
                <a:cs typeface="Poppins" pitchFamily="2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5372E21E-E66B-2C49-E46D-AC8A5632DB15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8100680" y="1261613"/>
            <a:ext cx="3763941" cy="4503083"/>
          </a:xfrm>
        </p:spPr>
        <p:txBody>
          <a:bodyPr/>
          <a:lstStyle>
            <a:lvl1pPr marL="0" indent="0">
              <a:buNone/>
              <a:defRPr sz="3200">
                <a:latin typeface="Poppins" pitchFamily="2" charset="77"/>
                <a:cs typeface="Poppins" pitchFamily="2" charset="77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pic>
        <p:nvPicPr>
          <p:cNvPr id="4" name="Picture 3" descr="A circular orang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CACD3A32-3D1C-C3EF-50FA-0B8D2DCADF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09277" y="187615"/>
            <a:ext cx="2311572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529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15E944C-1FE9-5E72-5E81-7A7C5878783D}"/>
              </a:ext>
            </a:extLst>
          </p:cNvPr>
          <p:cNvSpPr/>
          <p:nvPr userDrawn="1"/>
        </p:nvSpPr>
        <p:spPr>
          <a:xfrm>
            <a:off x="0" y="1093303"/>
            <a:ext cx="12201706" cy="5361925"/>
          </a:xfrm>
          <a:prstGeom prst="rect">
            <a:avLst/>
          </a:prstGeom>
          <a:solidFill>
            <a:srgbClr val="EDF0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4930389-339A-E2BA-E43D-E7D3AD50ADC7}"/>
              </a:ext>
            </a:extLst>
          </p:cNvPr>
          <p:cNvSpPr/>
          <p:nvPr userDrawn="1"/>
        </p:nvSpPr>
        <p:spPr>
          <a:xfrm>
            <a:off x="381525" y="300445"/>
            <a:ext cx="1619794" cy="161979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A logo with blue and orange letters&#10;&#10;Description automatically generated">
            <a:extLst>
              <a:ext uri="{FF2B5EF4-FFF2-40B4-BE49-F238E27FC236}">
                <a16:creationId xmlns:a16="http://schemas.microsoft.com/office/drawing/2014/main" id="{51368463-DAB4-23FA-8982-953880A8B0C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92785" y="0"/>
            <a:ext cx="2311572" cy="1242161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8775549A-0041-E1F7-463A-2F6F6A804102}"/>
              </a:ext>
            </a:extLst>
          </p:cNvPr>
          <p:cNvGrpSpPr/>
          <p:nvPr userDrawn="1"/>
        </p:nvGrpSpPr>
        <p:grpSpPr>
          <a:xfrm>
            <a:off x="0" y="6557554"/>
            <a:ext cx="12192000" cy="300445"/>
            <a:chOff x="0" y="6557554"/>
            <a:chExt cx="12192000" cy="300445"/>
          </a:xfrm>
        </p:grpSpPr>
        <p:pic>
          <p:nvPicPr>
            <p:cNvPr id="14" name="Picture 13" descr="A black screen with a black background&#10;&#10;Description automatically generated">
              <a:extLst>
                <a:ext uri="{FF2B5EF4-FFF2-40B4-BE49-F238E27FC236}">
                  <a16:creationId xmlns:a16="http://schemas.microsoft.com/office/drawing/2014/main" id="{DBAE3C8C-A3D5-F583-65F3-3A742CCB9A6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-31"/>
            <a:stretch/>
          </p:blipFill>
          <p:spPr>
            <a:xfrm>
              <a:off x="0" y="6557554"/>
              <a:ext cx="8238940" cy="300445"/>
            </a:xfrm>
            <a:prstGeom prst="rect">
              <a:avLst/>
            </a:prstGeom>
          </p:spPr>
        </p:pic>
        <p:pic>
          <p:nvPicPr>
            <p:cNvPr id="15" name="Picture 14" descr="A black screen with a black background&#10;&#10;Description automatically generated">
              <a:extLst>
                <a:ext uri="{FF2B5EF4-FFF2-40B4-BE49-F238E27FC236}">
                  <a16:creationId xmlns:a16="http://schemas.microsoft.com/office/drawing/2014/main" id="{CF352BB7-5A90-AF27-1442-609A589BF0F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21145"/>
            <a:stretch/>
          </p:blipFill>
          <p:spPr>
            <a:xfrm>
              <a:off x="7396505" y="6557554"/>
              <a:ext cx="4795495" cy="300445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D19DC5A-5D29-7276-331D-4963DAF2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319" y="91926"/>
            <a:ext cx="9326355" cy="1325563"/>
          </a:xfrm>
        </p:spPr>
        <p:txBody>
          <a:bodyPr>
            <a:normAutofit/>
          </a:bodyPr>
          <a:lstStyle>
            <a:lvl1pPr>
              <a:defRPr sz="3200" b="1" i="0">
                <a:solidFill>
                  <a:srgbClr val="005D5E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5372E21E-E66B-2C49-E46D-AC8A5632DB15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2045524" y="1261613"/>
            <a:ext cx="9819098" cy="4503083"/>
          </a:xfrm>
        </p:spPr>
        <p:txBody>
          <a:bodyPr/>
          <a:lstStyle>
            <a:lvl1pPr marL="0" indent="0">
              <a:buNone/>
              <a:defRPr sz="3200">
                <a:latin typeface="Poppins" pitchFamily="2" charset="77"/>
                <a:cs typeface="Poppins" pitchFamily="2" charset="77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pic>
        <p:nvPicPr>
          <p:cNvPr id="3" name="Picture 2" descr="A circular orang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B725F1F5-78D6-6943-3FDF-A06776F4471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09277" y="187615"/>
            <a:ext cx="2311572" cy="175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221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216A5C-E321-8813-0773-DF8F1F20B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F7E4F1-FC28-B9F0-7DC2-7CD9272DF1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CE5E76-185D-44F2-A3AA-F554F6AF41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9B8F8-9C2D-4543-8F61-8BCE74EB8FF2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F147EE-7BE4-E2D2-373F-57BC7FF09B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F973F5-09DB-3664-21C1-3630504DF0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91402-5A39-4941-8700-C967DB2EB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108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ndlegis.gov/assembly/69-2025/regular/documents/25-1093-04000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1.xml"/><Relationship Id="rId1" Type="http://schemas.openxmlformats.org/officeDocument/2006/relationships/tags" Target="../tags/tag1.xml"/><Relationship Id="rId5" Type="http://schemas.openxmlformats.org/officeDocument/2006/relationships/image" Target="../media/image20.e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50" y="1897889"/>
            <a:ext cx="12185650" cy="2387600"/>
          </a:xfrm>
        </p:spPr>
        <p:txBody>
          <a:bodyPr>
            <a:normAutofit fontScale="90000"/>
          </a:bodyPr>
          <a:lstStyle/>
          <a:p>
            <a:r>
              <a:rPr dirty="0"/>
              <a:t>Cross-Systems Solutions for Children with Significant Behavioral/Psychiatric Needs</a:t>
            </a:r>
            <a:r>
              <a:rPr lang="en-US" dirty="0"/>
              <a:t> (1556)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78694"/>
            <a:ext cx="9144000" cy="1655762"/>
          </a:xfrm>
        </p:spPr>
        <p:txBody>
          <a:bodyPr/>
          <a:lstStyle/>
          <a:p>
            <a:r>
              <a:rPr dirty="0"/>
              <a:t>North Dakota Children’s Cabinet Subcommittee</a:t>
            </a:r>
          </a:p>
          <a:p>
            <a:r>
              <a:rPr dirty="0"/>
              <a:t>September 5th | 9:00 am - 3:45 pm</a:t>
            </a:r>
          </a:p>
        </p:txBody>
      </p:sp>
      <p:pic>
        <p:nvPicPr>
          <p:cNvPr id="7" name="Picture 6" descr="A picture containing diagram&#10;&#10;AI-generated content may be incorrect.">
            <a:extLst>
              <a:ext uri="{FF2B5EF4-FFF2-40B4-BE49-F238E27FC236}">
                <a16:creationId xmlns:a16="http://schemas.microsoft.com/office/drawing/2014/main" id="{C8F500DB-88AF-F372-2554-9ACA72E8BA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571" y="217488"/>
            <a:ext cx="3829050" cy="90487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Next Steps and Action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Key takeaways from presentations/discussions</a:t>
            </a:r>
          </a:p>
          <a:p>
            <a:r>
              <a:rPr dirty="0"/>
              <a:t>Immediate next steps for the workgroup</a:t>
            </a:r>
          </a:p>
          <a:p>
            <a:r>
              <a:rPr dirty="0"/>
              <a:t>Assigning follow-up tasks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Closing Reflections &amp; Adjourn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Subcommittee Comments/Questions</a:t>
            </a:r>
            <a:endParaRPr lang="en-US" dirty="0"/>
          </a:p>
          <a:p>
            <a:r>
              <a:rPr lang="en-US" dirty="0"/>
              <a:t>Exit Ticket: Leaving today’s session, what is one thing you hope we can solve for from this committee?</a:t>
            </a:r>
            <a:endParaRPr dirty="0"/>
          </a:p>
          <a:p>
            <a:r>
              <a:rPr dirty="0"/>
              <a:t>Senator Hogan | 3:35 – 3:45 pm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5A5E05-EA9B-8717-D7CA-F4C1515288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A98323C-7717-46BF-B1FE-C7F106479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5746" y="151559"/>
            <a:ext cx="6728054" cy="881117"/>
          </a:xfrm>
        </p:spPr>
        <p:txBody>
          <a:bodyPr anchor="ctr">
            <a:normAutofit/>
          </a:bodyPr>
          <a:lstStyle/>
          <a:p>
            <a:r>
              <a:rPr lang="en-US" sz="3600"/>
              <a:t>2025 Meeting Dates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9ED6E5-2F43-561E-F6AD-7B2D39BF9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5914" y="1866900"/>
            <a:ext cx="5664166" cy="3958424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b="1" dirty="0"/>
              <a:t>ND 1556 Sub-committee dates</a:t>
            </a:r>
            <a:endParaRPr lang="en-US" sz="1600" b="1" dirty="0"/>
          </a:p>
          <a:p>
            <a:pPr>
              <a:lnSpc>
                <a:spcPct val="100000"/>
              </a:lnSpc>
            </a:pPr>
            <a:r>
              <a:rPr lang="en-US" dirty="0"/>
              <a:t>Friday, September 5</a:t>
            </a:r>
            <a:r>
              <a:rPr lang="en-US" baseline="30000" dirty="0"/>
              <a:t>th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TBD, October-Dec</a:t>
            </a:r>
          </a:p>
          <a:p>
            <a:pPr>
              <a:lnSpc>
                <a:spcPct val="100000"/>
              </a:lnSpc>
            </a:pPr>
            <a:endParaRPr lang="en-US" sz="1600" dirty="0"/>
          </a:p>
        </p:txBody>
      </p:sp>
      <p:sp>
        <p:nvSpPr>
          <p:cNvPr id="3" name="Title 4">
            <a:extLst>
              <a:ext uri="{FF2B5EF4-FFF2-40B4-BE49-F238E27FC236}">
                <a16:creationId xmlns:a16="http://schemas.microsoft.com/office/drawing/2014/main" id="{5CC65A69-2BC4-6387-0C26-9FE036D56B5A}"/>
              </a:ext>
            </a:extLst>
          </p:cNvPr>
          <p:cNvSpPr txBox="1">
            <a:spLocks/>
          </p:cNvSpPr>
          <p:nvPr/>
        </p:nvSpPr>
        <p:spPr>
          <a:xfrm>
            <a:off x="918742" y="1866900"/>
            <a:ext cx="5027595" cy="41498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i="0" kern="1200">
                <a:solidFill>
                  <a:srgbClr val="F3633B"/>
                </a:solidFill>
                <a:latin typeface="Poppins" pitchFamily="2" charset="77"/>
                <a:ea typeface="+mj-ea"/>
                <a:cs typeface="Poppins" pitchFamily="2" charset="77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ND Children's Cabinet Meeting Dates</a:t>
            </a:r>
            <a:endParaRPr lang="en-US" sz="2800" dirty="0">
              <a:solidFill>
                <a:schemeClr val="tx1"/>
              </a:solidFill>
            </a:endParaRPr>
          </a:p>
          <a:p>
            <a:pPr marL="228600" indent="-22860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b="0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Tuesday, August 19th</a:t>
            </a:r>
          </a:p>
          <a:p>
            <a:pPr marL="228600" indent="-22860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b="0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Tuesday, September 16</a:t>
            </a:r>
            <a:r>
              <a:rPr lang="en-US" sz="2800" b="0" baseline="30000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th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*</a:t>
            </a:r>
          </a:p>
          <a:p>
            <a:pPr marL="228600" indent="-22860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b="0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Tuesday, October 21st</a:t>
            </a:r>
          </a:p>
          <a:p>
            <a:pPr marL="228600" indent="-22860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b="0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Tuesday, November 18</a:t>
            </a:r>
            <a:r>
              <a:rPr lang="en-US" sz="2800" b="0" baseline="30000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th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*</a:t>
            </a:r>
          </a:p>
          <a:p>
            <a:pPr marL="228600" indent="-22860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b="0" dirty="0">
                <a:solidFill>
                  <a:schemeClr val="tx1">
                    <a:lumMod val="65000"/>
                    <a:lumOff val="35000"/>
                  </a:schemeClr>
                </a:solidFill>
                <a:ea typeface="+mn-ea"/>
              </a:rPr>
              <a:t>Tuesday, December 16th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EF1C495-C4C7-4651-B8D8-4ADBE048674D}"/>
              </a:ext>
            </a:extLst>
          </p:cNvPr>
          <p:cNvSpPr txBox="1"/>
          <p:nvPr/>
        </p:nvSpPr>
        <p:spPr>
          <a:xfrm>
            <a:off x="1408176" y="5952744"/>
            <a:ext cx="3575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  <a:r>
              <a:rPr lang="en-US" sz="2400" dirty="0"/>
              <a:t>Bi-monthly Reports</a:t>
            </a:r>
          </a:p>
        </p:txBody>
      </p:sp>
    </p:spTree>
    <p:extLst>
      <p:ext uri="{BB962C8B-B14F-4D97-AF65-F5344CB8AC3E}">
        <p14:creationId xmlns:p14="http://schemas.microsoft.com/office/powerpoint/2010/main" val="1077666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Welcome &amp; Introductions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dirty="0"/>
              <a:t>Overview of purpose and objectives</a:t>
            </a:r>
          </a:p>
          <a:p>
            <a:r>
              <a:rPr dirty="0"/>
              <a:t>What questions are we trying to solve?</a:t>
            </a:r>
          </a:p>
          <a:p>
            <a:r>
              <a:rPr dirty="0"/>
              <a:t>Review of agenda &amp; open meeting/open records rules</a:t>
            </a:r>
          </a:p>
          <a:p>
            <a:r>
              <a:rPr dirty="0"/>
              <a:t>Overview of </a:t>
            </a:r>
            <a:r>
              <a:rPr dirty="0">
                <a:hlinkClick r:id="rId3"/>
              </a:rPr>
              <a:t>HB 1556 </a:t>
            </a:r>
            <a:r>
              <a:rPr dirty="0"/>
              <a:t>and testimony links</a:t>
            </a:r>
          </a:p>
          <a:p>
            <a:r>
              <a:rPr dirty="0"/>
              <a:t>Timelines for the workgroup</a:t>
            </a:r>
          </a:p>
          <a:p>
            <a:r>
              <a:rPr dirty="0"/>
              <a:t>Establishing community agreements</a:t>
            </a:r>
            <a:endParaRPr lang="en-US" dirty="0"/>
          </a:p>
          <a:p>
            <a:r>
              <a:rPr lang="en-US" dirty="0"/>
              <a:t>Introductions.  </a:t>
            </a:r>
            <a:r>
              <a:rPr lang="en-US" sz="2000" b="1" dirty="0"/>
              <a:t>State your name, agency you represent, and one aspiration you have for this group.</a:t>
            </a:r>
            <a:endParaRPr sz="2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Agenda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t>8:30 – 9:00 am • Gathering and Networking</a:t>
            </a:r>
          </a:p>
          <a:p>
            <a:r>
              <a:t>9:00 – 9:20 am • Welcome and Introductions</a:t>
            </a:r>
          </a:p>
          <a:p>
            <a:r>
              <a:t>9:20 – 12:00 pm • System Perspectives: Presentations + Q&amp;A</a:t>
            </a:r>
          </a:p>
          <a:p>
            <a:r>
              <a:t>12:00 – 12:45 pm • Lunch</a:t>
            </a:r>
          </a:p>
          <a:p>
            <a:r>
              <a:t>12:45 – 3:15 pm • Afternoon Strategic Discussions</a:t>
            </a:r>
          </a:p>
          <a:p>
            <a:r>
              <a:t>3:15 – 3:45 pm • Subcommittee Comments, Reflections &amp; Adjourn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57B5E0-2713-75EB-CF09-06500A659E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6BDEA-9C5C-8BCA-068C-380B41F33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1556 Call to Action 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AE336-7D1A-79E3-0C00-D1AFE43BF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1641" y="1334086"/>
            <a:ext cx="10191908" cy="5030138"/>
          </a:xfrm>
        </p:spPr>
        <p:txBody>
          <a:bodyPr>
            <a:noAutofit/>
          </a:bodyPr>
          <a:lstStyle/>
          <a:p>
            <a:r>
              <a:rPr lang="en-US" sz="2400" b="1" dirty="0"/>
              <a:t>SECTION 4. CHILDREN'S CABINET - WORKGROUP - OUT-OF-HOME PLACEMENT OR TREATMENT OF CHILDREN WITH BEHAVIORAL HEALTH ISSUES - REPORT.</a:t>
            </a:r>
          </a:p>
          <a:p>
            <a:r>
              <a:rPr lang="en-US" sz="2400" dirty="0"/>
              <a:t>1. During the 2025-26 interim, the children's cabinet </a:t>
            </a:r>
            <a:r>
              <a:rPr lang="en-US" sz="2400" i="1" dirty="0"/>
              <a:t>shall establish a workgroup to study</a:t>
            </a:r>
            <a:r>
              <a:rPr lang="en-US" sz="2400" dirty="0"/>
              <a:t> the out-of-home placement or treatment of children with serious behavioral health issues. The study must include consideration of children who also are involved in juvenile court proceedings due to criminal activity.</a:t>
            </a:r>
          </a:p>
          <a:p>
            <a:r>
              <a:rPr lang="en-US" sz="2400" dirty="0"/>
              <a:t>2. The workgroup </a:t>
            </a:r>
            <a:r>
              <a:rPr lang="en-US" sz="2400" i="1" dirty="0"/>
              <a:t>shall develop and implement a system of care for children</a:t>
            </a:r>
            <a:r>
              <a:rPr lang="en-US" sz="2400" dirty="0"/>
              <a:t> with serious behavioral health issues, who may be involved in juvenile court proceedings due to criminal activity, and who are in need of out-of-home placement or treatment.</a:t>
            </a:r>
          </a:p>
          <a:p>
            <a:pPr marL="0" indent="0">
              <a:buNone/>
            </a:pPr>
            <a:r>
              <a:rPr lang="en-US" sz="1800" dirty="0"/>
              <a:t>.</a:t>
            </a:r>
            <a:endParaRPr sz="1800" dirty="0"/>
          </a:p>
        </p:txBody>
      </p:sp>
    </p:spTree>
    <p:extLst>
      <p:ext uri="{BB962C8B-B14F-4D97-AF65-F5344CB8AC3E}">
        <p14:creationId xmlns:p14="http://schemas.microsoft.com/office/powerpoint/2010/main" val="2552686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1CAAA8-270B-BD07-3F8B-AE5B1864AF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1B503-676F-9004-1D6F-54ABDBDF0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1556 Call to Action 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171483-27CA-F146-7DE2-30F29CCA9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1641" y="1334086"/>
            <a:ext cx="10191908" cy="5030138"/>
          </a:xfrm>
        </p:spPr>
        <p:txBody>
          <a:bodyPr>
            <a:noAutofit/>
          </a:bodyPr>
          <a:lstStyle/>
          <a:p>
            <a:r>
              <a:rPr lang="en-US" dirty="0"/>
              <a:t>3. The workgroup must be led by a consultant with expertise in navigating and managing the intersecting systems involved in the out-of-home placement and treatment processes for children with serious behavioral health issues and children involved in juvenile court proceedings due to criminal activity.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4. The workgroup </a:t>
            </a:r>
            <a:r>
              <a:rPr lang="en-US" i="1" dirty="0"/>
              <a:t>shall provide bimonthly reports to the children's cabinet</a:t>
            </a:r>
            <a:r>
              <a:rPr lang="en-US" dirty="0"/>
              <a:t> on the assessment of needs, resources, challenges, options, and solutions.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47109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Open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122" y="1026695"/>
            <a:ext cx="9760426" cy="5293894"/>
          </a:xfrm>
        </p:spPr>
        <p:txBody>
          <a:bodyPr/>
          <a:lstStyle/>
          <a:p>
            <a:pPr marL="0" indent="0" algn="ctr">
              <a:buNone/>
            </a:pPr>
            <a:r>
              <a:rPr b="1" dirty="0"/>
              <a:t>Cross-Sector Themes Emerging So Far</a:t>
            </a:r>
            <a:endParaRPr lang="en-US" b="1" dirty="0"/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r>
              <a:rPr lang="en-US" dirty="0"/>
              <a:t>(1) regional differences/rural gaps in services; </a:t>
            </a:r>
          </a:p>
          <a:p>
            <a:pPr marL="0" indent="0">
              <a:buNone/>
            </a:pPr>
            <a:r>
              <a:rPr lang="en-US" dirty="0"/>
              <a:t>(2) Demand to map/layer continuum of services (regionally); </a:t>
            </a:r>
          </a:p>
          <a:p>
            <a:pPr marL="0" indent="0">
              <a:buNone/>
            </a:pPr>
            <a:r>
              <a:rPr lang="en-US" dirty="0"/>
              <a:t>(3) financial (</a:t>
            </a:r>
            <a:r>
              <a:rPr lang="en-US" dirty="0" err="1"/>
              <a:t>medicaid</a:t>
            </a:r>
            <a:r>
              <a:rPr lang="en-US" dirty="0"/>
              <a:t>) in services...clearly defining eligibility; </a:t>
            </a:r>
          </a:p>
          <a:p>
            <a:pPr marL="0" indent="0">
              <a:buNone/>
            </a:pPr>
            <a:r>
              <a:rPr lang="en-US" dirty="0"/>
              <a:t>(4) misusing systems to address needs;</a:t>
            </a:r>
          </a:p>
          <a:p>
            <a:pPr marL="0" indent="0">
              <a:buNone/>
            </a:pPr>
            <a:r>
              <a:rPr lang="en-US" dirty="0"/>
              <a:t>(5) we discussed about drivers of behaviors.  Might be better to talk about needs; and</a:t>
            </a:r>
          </a:p>
          <a:p>
            <a:pPr marL="0" indent="0">
              <a:buNone/>
            </a:pPr>
            <a:r>
              <a:rPr lang="en-US" dirty="0"/>
              <a:t>(6) defining success across systems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7B9EB471-E6D8-8A92-6330-A3562BEF66E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47" imgH="348" progId="TCLayout.ActiveDocument.1">
                  <p:embed/>
                </p:oleObj>
              </mc:Choice>
              <mc:Fallback>
                <p:oleObj name="think-cell Slide" r:id="rId4" imgW="347" imgH="34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7B9EB471-E6D8-8A92-6330-A3562BEF66E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D8E56EFC-9F17-7626-EB0E-112EA7AA4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>
            <a:noAutofit/>
          </a:bodyPr>
          <a:lstStyle/>
          <a:p>
            <a:r>
              <a:rPr lang="en-US">
                <a:latin typeface="Poppins"/>
                <a:cs typeface="Poppins"/>
              </a:rPr>
              <a:t>The Vision</a:t>
            </a:r>
            <a:endParaRPr lang="en-US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cxnSp>
        <p:nvCxnSpPr>
          <p:cNvPr id="108" name="Google Shape;355;gf78eb907ed_0_149">
            <a:extLst>
              <a:ext uri="{FF2B5EF4-FFF2-40B4-BE49-F238E27FC236}">
                <a16:creationId xmlns:a16="http://schemas.microsoft.com/office/drawing/2014/main" id="{F68D9D9A-8734-CA28-2BB1-DBE7E680E041}"/>
              </a:ext>
            </a:extLst>
          </p:cNvPr>
          <p:cNvCxnSpPr>
            <a:cxnSpLocks/>
          </p:cNvCxnSpPr>
          <p:nvPr/>
        </p:nvCxnSpPr>
        <p:spPr>
          <a:xfrm flipH="1" flipV="1">
            <a:off x="4364198" y="1598699"/>
            <a:ext cx="8511" cy="4579590"/>
          </a:xfrm>
          <a:prstGeom prst="straightConnector1">
            <a:avLst/>
          </a:prstGeom>
          <a:noFill/>
          <a:ln w="9525" cap="flat" cmpd="sng">
            <a:solidFill>
              <a:srgbClr val="A5A5A5"/>
            </a:solidFill>
            <a:prstDash val="solid"/>
            <a:miter lim="800000"/>
            <a:headEnd type="none" w="sm" len="sm"/>
            <a:tailEnd type="none" w="sm" len="sm"/>
          </a:ln>
        </p:spPr>
      </p:cxnSp>
      <p:grpSp>
        <p:nvGrpSpPr>
          <p:cNvPr id="189" name="Group 188">
            <a:extLst>
              <a:ext uri="{FF2B5EF4-FFF2-40B4-BE49-F238E27FC236}">
                <a16:creationId xmlns:a16="http://schemas.microsoft.com/office/drawing/2014/main" id="{6B6CCCBA-5042-0E87-C150-49CF8FCD402A}"/>
              </a:ext>
            </a:extLst>
          </p:cNvPr>
          <p:cNvGrpSpPr/>
          <p:nvPr/>
        </p:nvGrpSpPr>
        <p:grpSpPr>
          <a:xfrm>
            <a:off x="615367" y="2782511"/>
            <a:ext cx="1461320" cy="2980121"/>
            <a:chOff x="603514" y="1642821"/>
            <a:chExt cx="1826410" cy="4416287"/>
          </a:xfrm>
          <a:solidFill>
            <a:srgbClr val="009EA7"/>
          </a:solidFill>
        </p:grpSpPr>
        <p:sp>
          <p:nvSpPr>
            <p:cNvPr id="102" name="Google Shape;297;p2">
              <a:extLst>
                <a:ext uri="{FF2B5EF4-FFF2-40B4-BE49-F238E27FC236}">
                  <a16:creationId xmlns:a16="http://schemas.microsoft.com/office/drawing/2014/main" id="{031C3C4F-88F2-1370-7EBF-5EB7CB524B34}"/>
                </a:ext>
              </a:extLst>
            </p:cNvPr>
            <p:cNvSpPr/>
            <p:nvPr/>
          </p:nvSpPr>
          <p:spPr>
            <a:xfrm>
              <a:off x="603514" y="1642821"/>
              <a:ext cx="1826410" cy="4416287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endParaRPr>
            </a:p>
          </p:txBody>
        </p:sp>
        <p:sp>
          <p:nvSpPr>
            <p:cNvPr id="101" name="Google Shape;298;p2">
              <a:extLst>
                <a:ext uri="{FF2B5EF4-FFF2-40B4-BE49-F238E27FC236}">
                  <a16:creationId xmlns:a16="http://schemas.microsoft.com/office/drawing/2014/main" id="{4B66C08F-DAFE-E82A-8694-56FBA923F38E}"/>
                </a:ext>
              </a:extLst>
            </p:cNvPr>
            <p:cNvSpPr txBox="1"/>
            <p:nvPr/>
          </p:nvSpPr>
          <p:spPr>
            <a:xfrm>
              <a:off x="694867" y="3007151"/>
              <a:ext cx="1643703" cy="1240025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4546A"/>
                </a:buClr>
                <a:buSzPts val="1800"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Poppins" panose="00000500000000000000" pitchFamily="2" charset="0"/>
                  <a:ea typeface="Gill Sans"/>
                  <a:cs typeface="Poppins" panose="00000500000000000000" pitchFamily="2" charset="0"/>
                  <a:sym typeface="Gill Sans"/>
                </a:rPr>
                <a:t>Types of System Change</a:t>
              </a: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22B5767C-7CF2-D146-6E49-F18703C541F0}"/>
              </a:ext>
            </a:extLst>
          </p:cNvPr>
          <p:cNvSpPr txBox="1"/>
          <p:nvPr/>
        </p:nvSpPr>
        <p:spPr>
          <a:xfrm>
            <a:off x="4762945" y="1283122"/>
            <a:ext cx="7113331" cy="101566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400"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  <a:sym typeface="Gill Sans"/>
              </a:rPr>
              <a:t>Strengthen the coordination between systems to decrease chronic absenteeism in high school aged students: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0B7DF4E-D8F5-84D3-89D9-D1C3660F2D97}"/>
              </a:ext>
            </a:extLst>
          </p:cNvPr>
          <p:cNvSpPr/>
          <p:nvPr/>
        </p:nvSpPr>
        <p:spPr>
          <a:xfrm>
            <a:off x="5277961" y="2782511"/>
            <a:ext cx="6083300" cy="615950"/>
          </a:xfrm>
          <a:custGeom>
            <a:avLst/>
            <a:gdLst>
              <a:gd name="connsiteX0" fmla="*/ 0 w 6083300"/>
              <a:gd name="connsiteY0" fmla="*/ 0 h 615950"/>
              <a:gd name="connsiteX1" fmla="*/ 554256 w 6083300"/>
              <a:gd name="connsiteY1" fmla="*/ 0 h 615950"/>
              <a:gd name="connsiteX2" fmla="*/ 1169345 w 6083300"/>
              <a:gd name="connsiteY2" fmla="*/ 0 h 615950"/>
              <a:gd name="connsiteX3" fmla="*/ 1723602 w 6083300"/>
              <a:gd name="connsiteY3" fmla="*/ 0 h 615950"/>
              <a:gd name="connsiteX4" fmla="*/ 2460357 w 6083300"/>
              <a:gd name="connsiteY4" fmla="*/ 0 h 615950"/>
              <a:gd name="connsiteX5" fmla="*/ 3136279 w 6083300"/>
              <a:gd name="connsiteY5" fmla="*/ 0 h 615950"/>
              <a:gd name="connsiteX6" fmla="*/ 3812201 w 6083300"/>
              <a:gd name="connsiteY6" fmla="*/ 0 h 615950"/>
              <a:gd name="connsiteX7" fmla="*/ 4609790 w 6083300"/>
              <a:gd name="connsiteY7" fmla="*/ 0 h 615950"/>
              <a:gd name="connsiteX8" fmla="*/ 5346545 w 6083300"/>
              <a:gd name="connsiteY8" fmla="*/ 0 h 615950"/>
              <a:gd name="connsiteX9" fmla="*/ 6083300 w 6083300"/>
              <a:gd name="connsiteY9" fmla="*/ 0 h 615950"/>
              <a:gd name="connsiteX10" fmla="*/ 6083300 w 6083300"/>
              <a:gd name="connsiteY10" fmla="*/ 615950 h 615950"/>
              <a:gd name="connsiteX11" fmla="*/ 5589877 w 6083300"/>
              <a:gd name="connsiteY11" fmla="*/ 615950 h 615950"/>
              <a:gd name="connsiteX12" fmla="*/ 5035621 w 6083300"/>
              <a:gd name="connsiteY12" fmla="*/ 615950 h 615950"/>
              <a:gd name="connsiteX13" fmla="*/ 4298865 w 6083300"/>
              <a:gd name="connsiteY13" fmla="*/ 615950 h 615950"/>
              <a:gd name="connsiteX14" fmla="*/ 3501277 w 6083300"/>
              <a:gd name="connsiteY14" fmla="*/ 615950 h 615950"/>
              <a:gd name="connsiteX15" fmla="*/ 2886188 w 6083300"/>
              <a:gd name="connsiteY15" fmla="*/ 615950 h 615950"/>
              <a:gd name="connsiteX16" fmla="*/ 2088600 w 6083300"/>
              <a:gd name="connsiteY16" fmla="*/ 615950 h 615950"/>
              <a:gd name="connsiteX17" fmla="*/ 1534343 w 6083300"/>
              <a:gd name="connsiteY17" fmla="*/ 615950 h 615950"/>
              <a:gd name="connsiteX18" fmla="*/ 1040920 w 6083300"/>
              <a:gd name="connsiteY18" fmla="*/ 615950 h 615950"/>
              <a:gd name="connsiteX19" fmla="*/ 0 w 6083300"/>
              <a:gd name="connsiteY19" fmla="*/ 615950 h 615950"/>
              <a:gd name="connsiteX20" fmla="*/ 0 w 6083300"/>
              <a:gd name="connsiteY20" fmla="*/ 0 h 615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083300" h="615950" fill="none" extrusionOk="0">
                <a:moveTo>
                  <a:pt x="0" y="0"/>
                </a:moveTo>
                <a:cubicBezTo>
                  <a:pt x="167642" y="11890"/>
                  <a:pt x="293551" y="6212"/>
                  <a:pt x="554256" y="0"/>
                </a:cubicBezTo>
                <a:cubicBezTo>
                  <a:pt x="814961" y="-6212"/>
                  <a:pt x="990853" y="-17119"/>
                  <a:pt x="1169345" y="0"/>
                </a:cubicBezTo>
                <a:cubicBezTo>
                  <a:pt x="1347837" y="17119"/>
                  <a:pt x="1587404" y="-10926"/>
                  <a:pt x="1723602" y="0"/>
                </a:cubicBezTo>
                <a:cubicBezTo>
                  <a:pt x="1859800" y="10926"/>
                  <a:pt x="2235861" y="31616"/>
                  <a:pt x="2460357" y="0"/>
                </a:cubicBezTo>
                <a:cubicBezTo>
                  <a:pt x="2684853" y="-31616"/>
                  <a:pt x="2903510" y="22702"/>
                  <a:pt x="3136279" y="0"/>
                </a:cubicBezTo>
                <a:cubicBezTo>
                  <a:pt x="3369048" y="-22702"/>
                  <a:pt x="3646263" y="-7149"/>
                  <a:pt x="3812201" y="0"/>
                </a:cubicBezTo>
                <a:cubicBezTo>
                  <a:pt x="3978139" y="7149"/>
                  <a:pt x="4424439" y="33963"/>
                  <a:pt x="4609790" y="0"/>
                </a:cubicBezTo>
                <a:cubicBezTo>
                  <a:pt x="4795141" y="-33963"/>
                  <a:pt x="5064152" y="-24480"/>
                  <a:pt x="5346545" y="0"/>
                </a:cubicBezTo>
                <a:cubicBezTo>
                  <a:pt x="5628939" y="24480"/>
                  <a:pt x="5845128" y="-34404"/>
                  <a:pt x="6083300" y="0"/>
                </a:cubicBezTo>
                <a:cubicBezTo>
                  <a:pt x="6055371" y="260176"/>
                  <a:pt x="6084512" y="455442"/>
                  <a:pt x="6083300" y="615950"/>
                </a:cubicBezTo>
                <a:cubicBezTo>
                  <a:pt x="5846222" y="603203"/>
                  <a:pt x="5831843" y="613947"/>
                  <a:pt x="5589877" y="615950"/>
                </a:cubicBezTo>
                <a:cubicBezTo>
                  <a:pt x="5347911" y="617953"/>
                  <a:pt x="5279940" y="629360"/>
                  <a:pt x="5035621" y="615950"/>
                </a:cubicBezTo>
                <a:cubicBezTo>
                  <a:pt x="4791302" y="602540"/>
                  <a:pt x="4550724" y="629640"/>
                  <a:pt x="4298865" y="615950"/>
                </a:cubicBezTo>
                <a:cubicBezTo>
                  <a:pt x="4047006" y="602260"/>
                  <a:pt x="3690122" y="616076"/>
                  <a:pt x="3501277" y="615950"/>
                </a:cubicBezTo>
                <a:cubicBezTo>
                  <a:pt x="3312432" y="615824"/>
                  <a:pt x="3098877" y="630903"/>
                  <a:pt x="2886188" y="615950"/>
                </a:cubicBezTo>
                <a:cubicBezTo>
                  <a:pt x="2673499" y="600997"/>
                  <a:pt x="2415163" y="642172"/>
                  <a:pt x="2088600" y="615950"/>
                </a:cubicBezTo>
                <a:cubicBezTo>
                  <a:pt x="1762037" y="589728"/>
                  <a:pt x="1751123" y="618799"/>
                  <a:pt x="1534343" y="615950"/>
                </a:cubicBezTo>
                <a:cubicBezTo>
                  <a:pt x="1317563" y="613101"/>
                  <a:pt x="1168472" y="636371"/>
                  <a:pt x="1040920" y="615950"/>
                </a:cubicBezTo>
                <a:cubicBezTo>
                  <a:pt x="913368" y="595529"/>
                  <a:pt x="313127" y="627864"/>
                  <a:pt x="0" y="615950"/>
                </a:cubicBezTo>
                <a:cubicBezTo>
                  <a:pt x="3363" y="328315"/>
                  <a:pt x="-18890" y="252135"/>
                  <a:pt x="0" y="0"/>
                </a:cubicBezTo>
                <a:close/>
              </a:path>
              <a:path w="6083300" h="615950" stroke="0" extrusionOk="0">
                <a:moveTo>
                  <a:pt x="0" y="0"/>
                </a:moveTo>
                <a:cubicBezTo>
                  <a:pt x="279883" y="-20050"/>
                  <a:pt x="345627" y="1375"/>
                  <a:pt x="615089" y="0"/>
                </a:cubicBezTo>
                <a:cubicBezTo>
                  <a:pt x="884551" y="-1375"/>
                  <a:pt x="918062" y="-23723"/>
                  <a:pt x="1108512" y="0"/>
                </a:cubicBezTo>
                <a:cubicBezTo>
                  <a:pt x="1298962" y="23723"/>
                  <a:pt x="1563260" y="-17037"/>
                  <a:pt x="1906101" y="0"/>
                </a:cubicBezTo>
                <a:cubicBezTo>
                  <a:pt x="2248942" y="17037"/>
                  <a:pt x="2271140" y="18019"/>
                  <a:pt x="2521190" y="0"/>
                </a:cubicBezTo>
                <a:cubicBezTo>
                  <a:pt x="2771240" y="-18019"/>
                  <a:pt x="2845435" y="13773"/>
                  <a:pt x="3136279" y="0"/>
                </a:cubicBezTo>
                <a:cubicBezTo>
                  <a:pt x="3427123" y="-13773"/>
                  <a:pt x="3733055" y="-31442"/>
                  <a:pt x="3933867" y="0"/>
                </a:cubicBezTo>
                <a:cubicBezTo>
                  <a:pt x="4134679" y="31442"/>
                  <a:pt x="4333555" y="4166"/>
                  <a:pt x="4488124" y="0"/>
                </a:cubicBezTo>
                <a:cubicBezTo>
                  <a:pt x="4642693" y="-4166"/>
                  <a:pt x="5021684" y="-9008"/>
                  <a:pt x="5285712" y="0"/>
                </a:cubicBezTo>
                <a:cubicBezTo>
                  <a:pt x="5549740" y="9008"/>
                  <a:pt x="5922183" y="8000"/>
                  <a:pt x="6083300" y="0"/>
                </a:cubicBezTo>
                <a:cubicBezTo>
                  <a:pt x="6094702" y="169400"/>
                  <a:pt x="6073010" y="490450"/>
                  <a:pt x="6083300" y="615950"/>
                </a:cubicBezTo>
                <a:cubicBezTo>
                  <a:pt x="5761017" y="621618"/>
                  <a:pt x="5583335" y="631458"/>
                  <a:pt x="5407378" y="615950"/>
                </a:cubicBezTo>
                <a:cubicBezTo>
                  <a:pt x="5231421" y="600442"/>
                  <a:pt x="5042036" y="599295"/>
                  <a:pt x="4792289" y="615950"/>
                </a:cubicBezTo>
                <a:cubicBezTo>
                  <a:pt x="4542542" y="632605"/>
                  <a:pt x="4354348" y="605022"/>
                  <a:pt x="3994700" y="615950"/>
                </a:cubicBezTo>
                <a:cubicBezTo>
                  <a:pt x="3635052" y="626878"/>
                  <a:pt x="3573006" y="638426"/>
                  <a:pt x="3197112" y="615950"/>
                </a:cubicBezTo>
                <a:cubicBezTo>
                  <a:pt x="2821218" y="593474"/>
                  <a:pt x="2762957" y="604945"/>
                  <a:pt x="2642856" y="615950"/>
                </a:cubicBezTo>
                <a:cubicBezTo>
                  <a:pt x="2522755" y="626955"/>
                  <a:pt x="2254265" y="595468"/>
                  <a:pt x="1966934" y="615950"/>
                </a:cubicBezTo>
                <a:cubicBezTo>
                  <a:pt x="1679603" y="636432"/>
                  <a:pt x="1525999" y="645099"/>
                  <a:pt x="1169345" y="615950"/>
                </a:cubicBezTo>
                <a:cubicBezTo>
                  <a:pt x="812691" y="586801"/>
                  <a:pt x="443409" y="659339"/>
                  <a:pt x="0" y="615950"/>
                </a:cubicBezTo>
                <a:cubicBezTo>
                  <a:pt x="-5825" y="419514"/>
                  <a:pt x="-20479" y="219450"/>
                  <a:pt x="0" y="0"/>
                </a:cubicBezTo>
                <a:close/>
              </a:path>
            </a:pathLst>
          </a:custGeom>
          <a:solidFill>
            <a:srgbClr val="009EA7"/>
          </a:solidFill>
          <a:ln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6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Changes in structures such as accountability metrics, policies, and data utilization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602C3CC-1204-FE6F-B9D4-E301EF83C199}"/>
              </a:ext>
            </a:extLst>
          </p:cNvPr>
          <p:cNvSpPr/>
          <p:nvPr/>
        </p:nvSpPr>
        <p:spPr>
          <a:xfrm>
            <a:off x="2297585" y="2782511"/>
            <a:ext cx="1845714" cy="615950"/>
          </a:xfrm>
          <a:custGeom>
            <a:avLst/>
            <a:gdLst>
              <a:gd name="connsiteX0" fmla="*/ 0 w 1845714"/>
              <a:gd name="connsiteY0" fmla="*/ 0 h 615950"/>
              <a:gd name="connsiteX1" fmla="*/ 652152 w 1845714"/>
              <a:gd name="connsiteY1" fmla="*/ 0 h 615950"/>
              <a:gd name="connsiteX2" fmla="*/ 1285847 w 1845714"/>
              <a:gd name="connsiteY2" fmla="*/ 0 h 615950"/>
              <a:gd name="connsiteX3" fmla="*/ 1845714 w 1845714"/>
              <a:gd name="connsiteY3" fmla="*/ 0 h 615950"/>
              <a:gd name="connsiteX4" fmla="*/ 1845714 w 1845714"/>
              <a:gd name="connsiteY4" fmla="*/ 615950 h 615950"/>
              <a:gd name="connsiteX5" fmla="*/ 1267390 w 1845714"/>
              <a:gd name="connsiteY5" fmla="*/ 615950 h 615950"/>
              <a:gd name="connsiteX6" fmla="*/ 652152 w 1845714"/>
              <a:gd name="connsiteY6" fmla="*/ 615950 h 615950"/>
              <a:gd name="connsiteX7" fmla="*/ 0 w 1845714"/>
              <a:gd name="connsiteY7" fmla="*/ 615950 h 615950"/>
              <a:gd name="connsiteX8" fmla="*/ 0 w 1845714"/>
              <a:gd name="connsiteY8" fmla="*/ 0 h 615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45714" h="615950" fill="none" extrusionOk="0">
                <a:moveTo>
                  <a:pt x="0" y="0"/>
                </a:moveTo>
                <a:cubicBezTo>
                  <a:pt x="245315" y="23962"/>
                  <a:pt x="484736" y="-14038"/>
                  <a:pt x="652152" y="0"/>
                </a:cubicBezTo>
                <a:cubicBezTo>
                  <a:pt x="819568" y="14038"/>
                  <a:pt x="1017008" y="-2737"/>
                  <a:pt x="1285847" y="0"/>
                </a:cubicBezTo>
                <a:cubicBezTo>
                  <a:pt x="1554687" y="2737"/>
                  <a:pt x="1610418" y="-27512"/>
                  <a:pt x="1845714" y="0"/>
                </a:cubicBezTo>
                <a:cubicBezTo>
                  <a:pt x="1864143" y="276856"/>
                  <a:pt x="1824531" y="378616"/>
                  <a:pt x="1845714" y="615950"/>
                </a:cubicBezTo>
                <a:cubicBezTo>
                  <a:pt x="1700482" y="616676"/>
                  <a:pt x="1553279" y="619580"/>
                  <a:pt x="1267390" y="615950"/>
                </a:cubicBezTo>
                <a:cubicBezTo>
                  <a:pt x="981501" y="612320"/>
                  <a:pt x="938013" y="629835"/>
                  <a:pt x="652152" y="615950"/>
                </a:cubicBezTo>
                <a:cubicBezTo>
                  <a:pt x="366291" y="602065"/>
                  <a:pt x="290957" y="612304"/>
                  <a:pt x="0" y="615950"/>
                </a:cubicBezTo>
                <a:cubicBezTo>
                  <a:pt x="-12962" y="406306"/>
                  <a:pt x="-2530" y="294992"/>
                  <a:pt x="0" y="0"/>
                </a:cubicBezTo>
                <a:close/>
              </a:path>
              <a:path w="1845714" h="615950" stroke="0" extrusionOk="0">
                <a:moveTo>
                  <a:pt x="0" y="0"/>
                </a:moveTo>
                <a:cubicBezTo>
                  <a:pt x="170996" y="16030"/>
                  <a:pt x="344326" y="8413"/>
                  <a:pt x="596781" y="0"/>
                </a:cubicBezTo>
                <a:cubicBezTo>
                  <a:pt x="849236" y="-8413"/>
                  <a:pt x="911291" y="-3404"/>
                  <a:pt x="1156647" y="0"/>
                </a:cubicBezTo>
                <a:cubicBezTo>
                  <a:pt x="1402003" y="3404"/>
                  <a:pt x="1653556" y="30672"/>
                  <a:pt x="1845714" y="0"/>
                </a:cubicBezTo>
                <a:cubicBezTo>
                  <a:pt x="1842634" y="203757"/>
                  <a:pt x="1867282" y="482221"/>
                  <a:pt x="1845714" y="615950"/>
                </a:cubicBezTo>
                <a:cubicBezTo>
                  <a:pt x="1618206" y="594013"/>
                  <a:pt x="1436490" y="617298"/>
                  <a:pt x="1267390" y="615950"/>
                </a:cubicBezTo>
                <a:cubicBezTo>
                  <a:pt x="1098290" y="614602"/>
                  <a:pt x="754168" y="617932"/>
                  <a:pt x="615238" y="615950"/>
                </a:cubicBezTo>
                <a:cubicBezTo>
                  <a:pt x="476308" y="613968"/>
                  <a:pt x="128440" y="604965"/>
                  <a:pt x="0" y="615950"/>
                </a:cubicBezTo>
                <a:cubicBezTo>
                  <a:pt x="16922" y="396177"/>
                  <a:pt x="-11402" y="261765"/>
                  <a:pt x="0" y="0"/>
                </a:cubicBezTo>
                <a:close/>
              </a:path>
            </a:pathLst>
          </a:custGeom>
          <a:solidFill>
            <a:srgbClr val="152047"/>
          </a:solidFill>
          <a:ln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6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Structural Changes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278295-3458-4D95-E64E-0E5B30F3AEA8}"/>
              </a:ext>
            </a:extLst>
          </p:cNvPr>
          <p:cNvSpPr/>
          <p:nvPr/>
        </p:nvSpPr>
        <p:spPr>
          <a:xfrm>
            <a:off x="2297585" y="3964962"/>
            <a:ext cx="1845714" cy="615950"/>
          </a:xfrm>
          <a:custGeom>
            <a:avLst/>
            <a:gdLst>
              <a:gd name="connsiteX0" fmla="*/ 0 w 1845714"/>
              <a:gd name="connsiteY0" fmla="*/ 0 h 615950"/>
              <a:gd name="connsiteX1" fmla="*/ 633695 w 1845714"/>
              <a:gd name="connsiteY1" fmla="*/ 0 h 615950"/>
              <a:gd name="connsiteX2" fmla="*/ 1248933 w 1845714"/>
              <a:gd name="connsiteY2" fmla="*/ 0 h 615950"/>
              <a:gd name="connsiteX3" fmla="*/ 1845714 w 1845714"/>
              <a:gd name="connsiteY3" fmla="*/ 0 h 615950"/>
              <a:gd name="connsiteX4" fmla="*/ 1845714 w 1845714"/>
              <a:gd name="connsiteY4" fmla="*/ 615950 h 615950"/>
              <a:gd name="connsiteX5" fmla="*/ 1230476 w 1845714"/>
              <a:gd name="connsiteY5" fmla="*/ 615950 h 615950"/>
              <a:gd name="connsiteX6" fmla="*/ 652152 w 1845714"/>
              <a:gd name="connsiteY6" fmla="*/ 615950 h 615950"/>
              <a:gd name="connsiteX7" fmla="*/ 0 w 1845714"/>
              <a:gd name="connsiteY7" fmla="*/ 615950 h 615950"/>
              <a:gd name="connsiteX8" fmla="*/ 0 w 1845714"/>
              <a:gd name="connsiteY8" fmla="*/ 0 h 615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45714" h="615950" fill="none" extrusionOk="0">
                <a:moveTo>
                  <a:pt x="0" y="0"/>
                </a:moveTo>
                <a:cubicBezTo>
                  <a:pt x="180672" y="3327"/>
                  <a:pt x="496280" y="12818"/>
                  <a:pt x="633695" y="0"/>
                </a:cubicBezTo>
                <a:cubicBezTo>
                  <a:pt x="771111" y="-12818"/>
                  <a:pt x="1031664" y="-13013"/>
                  <a:pt x="1248933" y="0"/>
                </a:cubicBezTo>
                <a:cubicBezTo>
                  <a:pt x="1466202" y="13013"/>
                  <a:pt x="1722683" y="-24936"/>
                  <a:pt x="1845714" y="0"/>
                </a:cubicBezTo>
                <a:cubicBezTo>
                  <a:pt x="1853418" y="291347"/>
                  <a:pt x="1869149" y="408703"/>
                  <a:pt x="1845714" y="615950"/>
                </a:cubicBezTo>
                <a:cubicBezTo>
                  <a:pt x="1720173" y="632630"/>
                  <a:pt x="1516291" y="620292"/>
                  <a:pt x="1230476" y="615950"/>
                </a:cubicBezTo>
                <a:cubicBezTo>
                  <a:pt x="944661" y="611608"/>
                  <a:pt x="807504" y="614489"/>
                  <a:pt x="652152" y="615950"/>
                </a:cubicBezTo>
                <a:cubicBezTo>
                  <a:pt x="496800" y="617411"/>
                  <a:pt x="218758" y="625349"/>
                  <a:pt x="0" y="615950"/>
                </a:cubicBezTo>
                <a:cubicBezTo>
                  <a:pt x="11525" y="437664"/>
                  <a:pt x="13228" y="234961"/>
                  <a:pt x="0" y="0"/>
                </a:cubicBezTo>
                <a:close/>
              </a:path>
              <a:path w="1845714" h="615950" stroke="0" extrusionOk="0">
                <a:moveTo>
                  <a:pt x="0" y="0"/>
                </a:moveTo>
                <a:cubicBezTo>
                  <a:pt x="165576" y="-6124"/>
                  <a:pt x="377436" y="20208"/>
                  <a:pt x="578324" y="0"/>
                </a:cubicBezTo>
                <a:cubicBezTo>
                  <a:pt x="779212" y="-20208"/>
                  <a:pt x="1051353" y="-16980"/>
                  <a:pt x="1212019" y="0"/>
                </a:cubicBezTo>
                <a:cubicBezTo>
                  <a:pt x="1372686" y="16980"/>
                  <a:pt x="1677302" y="-3211"/>
                  <a:pt x="1845714" y="0"/>
                </a:cubicBezTo>
                <a:cubicBezTo>
                  <a:pt x="1861730" y="201580"/>
                  <a:pt x="1849519" y="482816"/>
                  <a:pt x="1845714" y="615950"/>
                </a:cubicBezTo>
                <a:cubicBezTo>
                  <a:pt x="1711950" y="640571"/>
                  <a:pt x="1403315" y="623912"/>
                  <a:pt x="1248933" y="615950"/>
                </a:cubicBezTo>
                <a:cubicBezTo>
                  <a:pt x="1094551" y="607988"/>
                  <a:pt x="865234" y="639359"/>
                  <a:pt x="596781" y="615950"/>
                </a:cubicBezTo>
                <a:cubicBezTo>
                  <a:pt x="328328" y="592541"/>
                  <a:pt x="173827" y="634728"/>
                  <a:pt x="0" y="615950"/>
                </a:cubicBezTo>
                <a:cubicBezTo>
                  <a:pt x="30354" y="477100"/>
                  <a:pt x="22154" y="166464"/>
                  <a:pt x="0" y="0"/>
                </a:cubicBezTo>
                <a:close/>
              </a:path>
            </a:pathLst>
          </a:custGeom>
          <a:solidFill>
            <a:srgbClr val="152047"/>
          </a:solidFill>
          <a:ln>
            <a:extLst>
              <a:ext uri="{C807C97D-BFC1-408E-A445-0C87EB9F89A2}">
                <ask:lineSketchStyleProps xmlns:ask="http://schemas.microsoft.com/office/drawing/2018/sketchyshapes" sd="85285468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6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Relational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 </a:t>
            </a: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Changes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CFA48E-BC5B-0082-1BD3-32E427BEB6B1}"/>
              </a:ext>
            </a:extLst>
          </p:cNvPr>
          <p:cNvSpPr/>
          <p:nvPr/>
        </p:nvSpPr>
        <p:spPr>
          <a:xfrm>
            <a:off x="5277961" y="3964962"/>
            <a:ext cx="6083300" cy="615950"/>
          </a:xfrm>
          <a:custGeom>
            <a:avLst/>
            <a:gdLst>
              <a:gd name="connsiteX0" fmla="*/ 0 w 6083300"/>
              <a:gd name="connsiteY0" fmla="*/ 0 h 615950"/>
              <a:gd name="connsiteX1" fmla="*/ 797588 w 6083300"/>
              <a:gd name="connsiteY1" fmla="*/ 0 h 615950"/>
              <a:gd name="connsiteX2" fmla="*/ 1534343 w 6083300"/>
              <a:gd name="connsiteY2" fmla="*/ 0 h 615950"/>
              <a:gd name="connsiteX3" fmla="*/ 2088600 w 6083300"/>
              <a:gd name="connsiteY3" fmla="*/ 0 h 615950"/>
              <a:gd name="connsiteX4" fmla="*/ 2886188 w 6083300"/>
              <a:gd name="connsiteY4" fmla="*/ 0 h 615950"/>
              <a:gd name="connsiteX5" fmla="*/ 3501277 w 6083300"/>
              <a:gd name="connsiteY5" fmla="*/ 0 h 615950"/>
              <a:gd name="connsiteX6" fmla="*/ 4055533 w 6083300"/>
              <a:gd name="connsiteY6" fmla="*/ 0 h 615950"/>
              <a:gd name="connsiteX7" fmla="*/ 4670623 w 6083300"/>
              <a:gd name="connsiteY7" fmla="*/ 0 h 615950"/>
              <a:gd name="connsiteX8" fmla="*/ 5346545 w 6083300"/>
              <a:gd name="connsiteY8" fmla="*/ 0 h 615950"/>
              <a:gd name="connsiteX9" fmla="*/ 6083300 w 6083300"/>
              <a:gd name="connsiteY9" fmla="*/ 0 h 615950"/>
              <a:gd name="connsiteX10" fmla="*/ 6083300 w 6083300"/>
              <a:gd name="connsiteY10" fmla="*/ 615950 h 615950"/>
              <a:gd name="connsiteX11" fmla="*/ 5589877 w 6083300"/>
              <a:gd name="connsiteY11" fmla="*/ 615950 h 615950"/>
              <a:gd name="connsiteX12" fmla="*/ 4792289 w 6083300"/>
              <a:gd name="connsiteY12" fmla="*/ 615950 h 615950"/>
              <a:gd name="connsiteX13" fmla="*/ 4238032 w 6083300"/>
              <a:gd name="connsiteY13" fmla="*/ 615950 h 615950"/>
              <a:gd name="connsiteX14" fmla="*/ 3440444 w 6083300"/>
              <a:gd name="connsiteY14" fmla="*/ 615950 h 615950"/>
              <a:gd name="connsiteX15" fmla="*/ 2642856 w 6083300"/>
              <a:gd name="connsiteY15" fmla="*/ 615950 h 615950"/>
              <a:gd name="connsiteX16" fmla="*/ 1906101 w 6083300"/>
              <a:gd name="connsiteY16" fmla="*/ 615950 h 615950"/>
              <a:gd name="connsiteX17" fmla="*/ 1169345 w 6083300"/>
              <a:gd name="connsiteY17" fmla="*/ 615950 h 615950"/>
              <a:gd name="connsiteX18" fmla="*/ 0 w 6083300"/>
              <a:gd name="connsiteY18" fmla="*/ 615950 h 615950"/>
              <a:gd name="connsiteX19" fmla="*/ 0 w 6083300"/>
              <a:gd name="connsiteY19" fmla="*/ 0 h 615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083300" h="615950" fill="none" extrusionOk="0">
                <a:moveTo>
                  <a:pt x="0" y="0"/>
                </a:moveTo>
                <a:cubicBezTo>
                  <a:pt x="287140" y="11423"/>
                  <a:pt x="599298" y="12340"/>
                  <a:pt x="797588" y="0"/>
                </a:cubicBezTo>
                <a:cubicBezTo>
                  <a:pt x="995878" y="-12340"/>
                  <a:pt x="1178089" y="3149"/>
                  <a:pt x="1534343" y="0"/>
                </a:cubicBezTo>
                <a:cubicBezTo>
                  <a:pt x="1890597" y="-3149"/>
                  <a:pt x="1912030" y="4790"/>
                  <a:pt x="2088600" y="0"/>
                </a:cubicBezTo>
                <a:cubicBezTo>
                  <a:pt x="2265170" y="-4790"/>
                  <a:pt x="2708089" y="-18827"/>
                  <a:pt x="2886188" y="0"/>
                </a:cubicBezTo>
                <a:cubicBezTo>
                  <a:pt x="3064287" y="18827"/>
                  <a:pt x="3284152" y="18297"/>
                  <a:pt x="3501277" y="0"/>
                </a:cubicBezTo>
                <a:cubicBezTo>
                  <a:pt x="3718402" y="-18297"/>
                  <a:pt x="3934590" y="-24060"/>
                  <a:pt x="4055533" y="0"/>
                </a:cubicBezTo>
                <a:cubicBezTo>
                  <a:pt x="4176476" y="24060"/>
                  <a:pt x="4486873" y="5116"/>
                  <a:pt x="4670623" y="0"/>
                </a:cubicBezTo>
                <a:cubicBezTo>
                  <a:pt x="4854373" y="-5116"/>
                  <a:pt x="5147060" y="8884"/>
                  <a:pt x="5346545" y="0"/>
                </a:cubicBezTo>
                <a:cubicBezTo>
                  <a:pt x="5546030" y="-8884"/>
                  <a:pt x="5878572" y="27952"/>
                  <a:pt x="6083300" y="0"/>
                </a:cubicBezTo>
                <a:cubicBezTo>
                  <a:pt x="6074272" y="128872"/>
                  <a:pt x="6111302" y="371182"/>
                  <a:pt x="6083300" y="615950"/>
                </a:cubicBezTo>
                <a:cubicBezTo>
                  <a:pt x="5951824" y="620960"/>
                  <a:pt x="5712518" y="627604"/>
                  <a:pt x="5589877" y="615950"/>
                </a:cubicBezTo>
                <a:cubicBezTo>
                  <a:pt x="5467236" y="604296"/>
                  <a:pt x="5148556" y="627765"/>
                  <a:pt x="4792289" y="615950"/>
                </a:cubicBezTo>
                <a:cubicBezTo>
                  <a:pt x="4436022" y="604135"/>
                  <a:pt x="4349917" y="612264"/>
                  <a:pt x="4238032" y="615950"/>
                </a:cubicBezTo>
                <a:cubicBezTo>
                  <a:pt x="4126147" y="619636"/>
                  <a:pt x="3776005" y="601810"/>
                  <a:pt x="3440444" y="615950"/>
                </a:cubicBezTo>
                <a:cubicBezTo>
                  <a:pt x="3104883" y="630090"/>
                  <a:pt x="2826437" y="645569"/>
                  <a:pt x="2642856" y="615950"/>
                </a:cubicBezTo>
                <a:cubicBezTo>
                  <a:pt x="2459275" y="586331"/>
                  <a:pt x="2061383" y="619624"/>
                  <a:pt x="1906101" y="615950"/>
                </a:cubicBezTo>
                <a:cubicBezTo>
                  <a:pt x="1750820" y="612276"/>
                  <a:pt x="1529125" y="610584"/>
                  <a:pt x="1169345" y="615950"/>
                </a:cubicBezTo>
                <a:cubicBezTo>
                  <a:pt x="809565" y="621316"/>
                  <a:pt x="582162" y="665396"/>
                  <a:pt x="0" y="615950"/>
                </a:cubicBezTo>
                <a:cubicBezTo>
                  <a:pt x="-9059" y="320595"/>
                  <a:pt x="3128" y="234930"/>
                  <a:pt x="0" y="0"/>
                </a:cubicBezTo>
                <a:close/>
              </a:path>
              <a:path w="6083300" h="615950" stroke="0" extrusionOk="0">
                <a:moveTo>
                  <a:pt x="0" y="0"/>
                </a:moveTo>
                <a:cubicBezTo>
                  <a:pt x="218449" y="-21446"/>
                  <a:pt x="446300" y="6994"/>
                  <a:pt x="736755" y="0"/>
                </a:cubicBezTo>
                <a:cubicBezTo>
                  <a:pt x="1027211" y="-6994"/>
                  <a:pt x="1188301" y="9033"/>
                  <a:pt x="1351844" y="0"/>
                </a:cubicBezTo>
                <a:cubicBezTo>
                  <a:pt x="1515387" y="-9033"/>
                  <a:pt x="1776359" y="9450"/>
                  <a:pt x="2027767" y="0"/>
                </a:cubicBezTo>
                <a:cubicBezTo>
                  <a:pt x="2279175" y="-9450"/>
                  <a:pt x="2405717" y="-24366"/>
                  <a:pt x="2582023" y="0"/>
                </a:cubicBezTo>
                <a:cubicBezTo>
                  <a:pt x="2758329" y="24366"/>
                  <a:pt x="2978528" y="-24713"/>
                  <a:pt x="3257945" y="0"/>
                </a:cubicBezTo>
                <a:cubicBezTo>
                  <a:pt x="3537362" y="24713"/>
                  <a:pt x="3583682" y="-4398"/>
                  <a:pt x="3812201" y="0"/>
                </a:cubicBezTo>
                <a:cubicBezTo>
                  <a:pt x="4040720" y="4398"/>
                  <a:pt x="4278250" y="-2637"/>
                  <a:pt x="4488124" y="0"/>
                </a:cubicBezTo>
                <a:cubicBezTo>
                  <a:pt x="4697998" y="2637"/>
                  <a:pt x="4875238" y="-23742"/>
                  <a:pt x="5103213" y="0"/>
                </a:cubicBezTo>
                <a:cubicBezTo>
                  <a:pt x="5331188" y="23742"/>
                  <a:pt x="5609694" y="-12774"/>
                  <a:pt x="6083300" y="0"/>
                </a:cubicBezTo>
                <a:cubicBezTo>
                  <a:pt x="6065906" y="291362"/>
                  <a:pt x="6063362" y="311974"/>
                  <a:pt x="6083300" y="615950"/>
                </a:cubicBezTo>
                <a:cubicBezTo>
                  <a:pt x="5740330" y="584222"/>
                  <a:pt x="5690618" y="606580"/>
                  <a:pt x="5346545" y="615950"/>
                </a:cubicBezTo>
                <a:cubicBezTo>
                  <a:pt x="5002473" y="625320"/>
                  <a:pt x="5031772" y="585258"/>
                  <a:pt x="4731456" y="615950"/>
                </a:cubicBezTo>
                <a:cubicBezTo>
                  <a:pt x="4431140" y="646642"/>
                  <a:pt x="4124332" y="650857"/>
                  <a:pt x="3933867" y="615950"/>
                </a:cubicBezTo>
                <a:cubicBezTo>
                  <a:pt x="3743402" y="581043"/>
                  <a:pt x="3510176" y="648119"/>
                  <a:pt x="3257945" y="615950"/>
                </a:cubicBezTo>
                <a:cubicBezTo>
                  <a:pt x="3005714" y="583781"/>
                  <a:pt x="2936787" y="610848"/>
                  <a:pt x="2642856" y="615950"/>
                </a:cubicBezTo>
                <a:cubicBezTo>
                  <a:pt x="2348925" y="621052"/>
                  <a:pt x="2138758" y="617313"/>
                  <a:pt x="1906101" y="615950"/>
                </a:cubicBezTo>
                <a:cubicBezTo>
                  <a:pt x="1673445" y="614587"/>
                  <a:pt x="1308393" y="654859"/>
                  <a:pt x="1108512" y="615950"/>
                </a:cubicBezTo>
                <a:cubicBezTo>
                  <a:pt x="908631" y="577041"/>
                  <a:pt x="735666" y="609603"/>
                  <a:pt x="615089" y="615950"/>
                </a:cubicBezTo>
                <a:cubicBezTo>
                  <a:pt x="494512" y="622297"/>
                  <a:pt x="204919" y="591378"/>
                  <a:pt x="0" y="615950"/>
                </a:cubicBezTo>
                <a:cubicBezTo>
                  <a:pt x="28639" y="441859"/>
                  <a:pt x="14985" y="131516"/>
                  <a:pt x="0" y="0"/>
                </a:cubicBezTo>
                <a:close/>
              </a:path>
            </a:pathLst>
          </a:custGeom>
          <a:solidFill>
            <a:srgbClr val="009EA7"/>
          </a:solidFill>
          <a:ln>
            <a:extLst>
              <a:ext uri="{C807C97D-BFC1-408E-A445-0C87EB9F89A2}">
                <ask:lineSketchStyleProps xmlns:ask="http://schemas.microsoft.com/office/drawing/2018/sketchyshapes" sd="251298046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6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Relational changes tend to focus on how systems work together to achieve their goals.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285AC29-273B-671A-7872-7A860467EEED}"/>
              </a:ext>
            </a:extLst>
          </p:cNvPr>
          <p:cNvSpPr/>
          <p:nvPr/>
        </p:nvSpPr>
        <p:spPr>
          <a:xfrm>
            <a:off x="2297585" y="5146682"/>
            <a:ext cx="1845714" cy="615950"/>
          </a:xfrm>
          <a:custGeom>
            <a:avLst/>
            <a:gdLst>
              <a:gd name="connsiteX0" fmla="*/ 0 w 1845714"/>
              <a:gd name="connsiteY0" fmla="*/ 0 h 615950"/>
              <a:gd name="connsiteX1" fmla="*/ 578324 w 1845714"/>
              <a:gd name="connsiteY1" fmla="*/ 0 h 615950"/>
              <a:gd name="connsiteX2" fmla="*/ 1175105 w 1845714"/>
              <a:gd name="connsiteY2" fmla="*/ 0 h 615950"/>
              <a:gd name="connsiteX3" fmla="*/ 1845714 w 1845714"/>
              <a:gd name="connsiteY3" fmla="*/ 0 h 615950"/>
              <a:gd name="connsiteX4" fmla="*/ 1845714 w 1845714"/>
              <a:gd name="connsiteY4" fmla="*/ 615950 h 615950"/>
              <a:gd name="connsiteX5" fmla="*/ 1267390 w 1845714"/>
              <a:gd name="connsiteY5" fmla="*/ 615950 h 615950"/>
              <a:gd name="connsiteX6" fmla="*/ 633695 w 1845714"/>
              <a:gd name="connsiteY6" fmla="*/ 615950 h 615950"/>
              <a:gd name="connsiteX7" fmla="*/ 0 w 1845714"/>
              <a:gd name="connsiteY7" fmla="*/ 615950 h 615950"/>
              <a:gd name="connsiteX8" fmla="*/ 0 w 1845714"/>
              <a:gd name="connsiteY8" fmla="*/ 0 h 615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45714" h="615950" fill="none" extrusionOk="0">
                <a:moveTo>
                  <a:pt x="0" y="0"/>
                </a:moveTo>
                <a:cubicBezTo>
                  <a:pt x="124406" y="19015"/>
                  <a:pt x="291606" y="-24730"/>
                  <a:pt x="578324" y="0"/>
                </a:cubicBezTo>
                <a:cubicBezTo>
                  <a:pt x="865042" y="24730"/>
                  <a:pt x="1027367" y="7335"/>
                  <a:pt x="1175105" y="0"/>
                </a:cubicBezTo>
                <a:cubicBezTo>
                  <a:pt x="1322843" y="-7335"/>
                  <a:pt x="1671393" y="3193"/>
                  <a:pt x="1845714" y="0"/>
                </a:cubicBezTo>
                <a:cubicBezTo>
                  <a:pt x="1843756" y="201080"/>
                  <a:pt x="1843510" y="426353"/>
                  <a:pt x="1845714" y="615950"/>
                </a:cubicBezTo>
                <a:cubicBezTo>
                  <a:pt x="1571933" y="605095"/>
                  <a:pt x="1488646" y="603516"/>
                  <a:pt x="1267390" y="615950"/>
                </a:cubicBezTo>
                <a:cubicBezTo>
                  <a:pt x="1046134" y="628384"/>
                  <a:pt x="852191" y="619551"/>
                  <a:pt x="633695" y="615950"/>
                </a:cubicBezTo>
                <a:cubicBezTo>
                  <a:pt x="415200" y="612349"/>
                  <a:pt x="137540" y="645871"/>
                  <a:pt x="0" y="615950"/>
                </a:cubicBezTo>
                <a:cubicBezTo>
                  <a:pt x="-6074" y="435668"/>
                  <a:pt x="15169" y="296432"/>
                  <a:pt x="0" y="0"/>
                </a:cubicBezTo>
                <a:close/>
              </a:path>
              <a:path w="1845714" h="615950" stroke="0" extrusionOk="0">
                <a:moveTo>
                  <a:pt x="0" y="0"/>
                </a:moveTo>
                <a:cubicBezTo>
                  <a:pt x="254160" y="-25856"/>
                  <a:pt x="463867" y="-6989"/>
                  <a:pt x="652152" y="0"/>
                </a:cubicBezTo>
                <a:cubicBezTo>
                  <a:pt x="840437" y="6989"/>
                  <a:pt x="950676" y="-25435"/>
                  <a:pt x="1212019" y="0"/>
                </a:cubicBezTo>
                <a:cubicBezTo>
                  <a:pt x="1473362" y="25435"/>
                  <a:pt x="1673709" y="-24950"/>
                  <a:pt x="1845714" y="0"/>
                </a:cubicBezTo>
                <a:cubicBezTo>
                  <a:pt x="1841282" y="129271"/>
                  <a:pt x="1866369" y="430731"/>
                  <a:pt x="1845714" y="615950"/>
                </a:cubicBezTo>
                <a:cubicBezTo>
                  <a:pt x="1617957" y="614106"/>
                  <a:pt x="1561691" y="621828"/>
                  <a:pt x="1285847" y="615950"/>
                </a:cubicBezTo>
                <a:cubicBezTo>
                  <a:pt x="1010003" y="610072"/>
                  <a:pt x="789363" y="635493"/>
                  <a:pt x="633695" y="615950"/>
                </a:cubicBezTo>
                <a:cubicBezTo>
                  <a:pt x="478027" y="596407"/>
                  <a:pt x="222696" y="599043"/>
                  <a:pt x="0" y="615950"/>
                </a:cubicBezTo>
                <a:cubicBezTo>
                  <a:pt x="17159" y="411328"/>
                  <a:pt x="-15198" y="255903"/>
                  <a:pt x="0" y="0"/>
                </a:cubicBezTo>
                <a:close/>
              </a:path>
            </a:pathLst>
          </a:custGeom>
          <a:solidFill>
            <a:srgbClr val="152047"/>
          </a:solidFill>
          <a:ln>
            <a:extLst>
              <a:ext uri="{C807C97D-BFC1-408E-A445-0C87EB9F89A2}">
                <ask:lineSketchStyleProps xmlns:ask="http://schemas.microsoft.com/office/drawing/2018/sketchyshapes" sd="379407152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6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Transformative</a:t>
            </a:r>
            <a:r>
              <a:rPr kumimoji="0" lang="en-US" sz="17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 </a:t>
            </a: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rPr>
              <a:t>Changes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C551CBA-8AE0-5DCD-E758-5E305EBFEA1D}"/>
              </a:ext>
            </a:extLst>
          </p:cNvPr>
          <p:cNvSpPr/>
          <p:nvPr/>
        </p:nvSpPr>
        <p:spPr>
          <a:xfrm>
            <a:off x="5277961" y="5146682"/>
            <a:ext cx="6083300" cy="615950"/>
          </a:xfrm>
          <a:custGeom>
            <a:avLst/>
            <a:gdLst>
              <a:gd name="connsiteX0" fmla="*/ 0 w 6083300"/>
              <a:gd name="connsiteY0" fmla="*/ 0 h 615950"/>
              <a:gd name="connsiteX1" fmla="*/ 675922 w 6083300"/>
              <a:gd name="connsiteY1" fmla="*/ 0 h 615950"/>
              <a:gd name="connsiteX2" fmla="*/ 1412677 w 6083300"/>
              <a:gd name="connsiteY2" fmla="*/ 0 h 615950"/>
              <a:gd name="connsiteX3" fmla="*/ 1906101 w 6083300"/>
              <a:gd name="connsiteY3" fmla="*/ 0 h 615950"/>
              <a:gd name="connsiteX4" fmla="*/ 2399524 w 6083300"/>
              <a:gd name="connsiteY4" fmla="*/ 0 h 615950"/>
              <a:gd name="connsiteX5" fmla="*/ 3197112 w 6083300"/>
              <a:gd name="connsiteY5" fmla="*/ 0 h 615950"/>
              <a:gd name="connsiteX6" fmla="*/ 3751368 w 6083300"/>
              <a:gd name="connsiteY6" fmla="*/ 0 h 615950"/>
              <a:gd name="connsiteX7" fmla="*/ 4427291 w 6083300"/>
              <a:gd name="connsiteY7" fmla="*/ 0 h 615950"/>
              <a:gd name="connsiteX8" fmla="*/ 4981547 w 6083300"/>
              <a:gd name="connsiteY8" fmla="*/ 0 h 615950"/>
              <a:gd name="connsiteX9" fmla="*/ 6083300 w 6083300"/>
              <a:gd name="connsiteY9" fmla="*/ 0 h 615950"/>
              <a:gd name="connsiteX10" fmla="*/ 6083300 w 6083300"/>
              <a:gd name="connsiteY10" fmla="*/ 615950 h 615950"/>
              <a:gd name="connsiteX11" fmla="*/ 5346545 w 6083300"/>
              <a:gd name="connsiteY11" fmla="*/ 615950 h 615950"/>
              <a:gd name="connsiteX12" fmla="*/ 4670623 w 6083300"/>
              <a:gd name="connsiteY12" fmla="*/ 615950 h 615950"/>
              <a:gd name="connsiteX13" fmla="*/ 4055533 w 6083300"/>
              <a:gd name="connsiteY13" fmla="*/ 615950 h 615950"/>
              <a:gd name="connsiteX14" fmla="*/ 3501277 w 6083300"/>
              <a:gd name="connsiteY14" fmla="*/ 615950 h 615950"/>
              <a:gd name="connsiteX15" fmla="*/ 2947021 w 6083300"/>
              <a:gd name="connsiteY15" fmla="*/ 615950 h 615950"/>
              <a:gd name="connsiteX16" fmla="*/ 2149433 w 6083300"/>
              <a:gd name="connsiteY16" fmla="*/ 615950 h 615950"/>
              <a:gd name="connsiteX17" fmla="*/ 1656009 w 6083300"/>
              <a:gd name="connsiteY17" fmla="*/ 615950 h 615950"/>
              <a:gd name="connsiteX18" fmla="*/ 858421 w 6083300"/>
              <a:gd name="connsiteY18" fmla="*/ 615950 h 615950"/>
              <a:gd name="connsiteX19" fmla="*/ 0 w 6083300"/>
              <a:gd name="connsiteY19" fmla="*/ 615950 h 615950"/>
              <a:gd name="connsiteX20" fmla="*/ 0 w 6083300"/>
              <a:gd name="connsiteY20" fmla="*/ 0 h 615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6083300" h="615950" fill="none" extrusionOk="0">
                <a:moveTo>
                  <a:pt x="0" y="0"/>
                </a:moveTo>
                <a:cubicBezTo>
                  <a:pt x="319531" y="15530"/>
                  <a:pt x="501389" y="-33001"/>
                  <a:pt x="675922" y="0"/>
                </a:cubicBezTo>
                <a:cubicBezTo>
                  <a:pt x="850455" y="33001"/>
                  <a:pt x="1235924" y="-27876"/>
                  <a:pt x="1412677" y="0"/>
                </a:cubicBezTo>
                <a:cubicBezTo>
                  <a:pt x="1589430" y="27876"/>
                  <a:pt x="1709467" y="-9707"/>
                  <a:pt x="1906101" y="0"/>
                </a:cubicBezTo>
                <a:cubicBezTo>
                  <a:pt x="2102735" y="9707"/>
                  <a:pt x="2164544" y="2732"/>
                  <a:pt x="2399524" y="0"/>
                </a:cubicBezTo>
                <a:cubicBezTo>
                  <a:pt x="2634504" y="-2732"/>
                  <a:pt x="2973371" y="8962"/>
                  <a:pt x="3197112" y="0"/>
                </a:cubicBezTo>
                <a:cubicBezTo>
                  <a:pt x="3420853" y="-8962"/>
                  <a:pt x="3498772" y="17004"/>
                  <a:pt x="3751368" y="0"/>
                </a:cubicBezTo>
                <a:cubicBezTo>
                  <a:pt x="4003964" y="-17004"/>
                  <a:pt x="4154334" y="-4225"/>
                  <a:pt x="4427291" y="0"/>
                </a:cubicBezTo>
                <a:cubicBezTo>
                  <a:pt x="4700248" y="4225"/>
                  <a:pt x="4730175" y="-18247"/>
                  <a:pt x="4981547" y="0"/>
                </a:cubicBezTo>
                <a:cubicBezTo>
                  <a:pt x="5232919" y="18247"/>
                  <a:pt x="5808981" y="-54561"/>
                  <a:pt x="6083300" y="0"/>
                </a:cubicBezTo>
                <a:cubicBezTo>
                  <a:pt x="6060228" y="190513"/>
                  <a:pt x="6052663" y="316567"/>
                  <a:pt x="6083300" y="615950"/>
                </a:cubicBezTo>
                <a:cubicBezTo>
                  <a:pt x="5906378" y="632585"/>
                  <a:pt x="5711820" y="597909"/>
                  <a:pt x="5346545" y="615950"/>
                </a:cubicBezTo>
                <a:cubicBezTo>
                  <a:pt x="4981271" y="633991"/>
                  <a:pt x="4998589" y="625016"/>
                  <a:pt x="4670623" y="615950"/>
                </a:cubicBezTo>
                <a:cubicBezTo>
                  <a:pt x="4342657" y="606884"/>
                  <a:pt x="4271812" y="626154"/>
                  <a:pt x="4055533" y="615950"/>
                </a:cubicBezTo>
                <a:cubicBezTo>
                  <a:pt x="3839254" y="605747"/>
                  <a:pt x="3761095" y="613891"/>
                  <a:pt x="3501277" y="615950"/>
                </a:cubicBezTo>
                <a:cubicBezTo>
                  <a:pt x="3241459" y="618009"/>
                  <a:pt x="3187198" y="600701"/>
                  <a:pt x="2947021" y="615950"/>
                </a:cubicBezTo>
                <a:cubicBezTo>
                  <a:pt x="2706844" y="631199"/>
                  <a:pt x="2379573" y="655032"/>
                  <a:pt x="2149433" y="615950"/>
                </a:cubicBezTo>
                <a:cubicBezTo>
                  <a:pt x="1919293" y="576868"/>
                  <a:pt x="1892246" y="617148"/>
                  <a:pt x="1656009" y="615950"/>
                </a:cubicBezTo>
                <a:cubicBezTo>
                  <a:pt x="1419772" y="614752"/>
                  <a:pt x="1138926" y="650002"/>
                  <a:pt x="858421" y="615950"/>
                </a:cubicBezTo>
                <a:cubicBezTo>
                  <a:pt x="577916" y="581898"/>
                  <a:pt x="333543" y="576667"/>
                  <a:pt x="0" y="615950"/>
                </a:cubicBezTo>
                <a:cubicBezTo>
                  <a:pt x="17416" y="350047"/>
                  <a:pt x="-26620" y="137325"/>
                  <a:pt x="0" y="0"/>
                </a:cubicBezTo>
                <a:close/>
              </a:path>
              <a:path w="6083300" h="615950" stroke="0" extrusionOk="0">
                <a:moveTo>
                  <a:pt x="0" y="0"/>
                </a:moveTo>
                <a:cubicBezTo>
                  <a:pt x="242483" y="6854"/>
                  <a:pt x="306399" y="19148"/>
                  <a:pt x="554256" y="0"/>
                </a:cubicBezTo>
                <a:cubicBezTo>
                  <a:pt x="802113" y="-19148"/>
                  <a:pt x="1115835" y="16135"/>
                  <a:pt x="1291011" y="0"/>
                </a:cubicBezTo>
                <a:cubicBezTo>
                  <a:pt x="1466188" y="-16135"/>
                  <a:pt x="1667984" y="16854"/>
                  <a:pt x="1845268" y="0"/>
                </a:cubicBezTo>
                <a:cubicBezTo>
                  <a:pt x="2022552" y="-16854"/>
                  <a:pt x="2237127" y="10948"/>
                  <a:pt x="2521190" y="0"/>
                </a:cubicBezTo>
                <a:cubicBezTo>
                  <a:pt x="2805253" y="-10948"/>
                  <a:pt x="3064667" y="-39751"/>
                  <a:pt x="3318778" y="0"/>
                </a:cubicBezTo>
                <a:cubicBezTo>
                  <a:pt x="3572889" y="39751"/>
                  <a:pt x="3626938" y="-30717"/>
                  <a:pt x="3933867" y="0"/>
                </a:cubicBezTo>
                <a:cubicBezTo>
                  <a:pt x="4240796" y="30717"/>
                  <a:pt x="4257230" y="5327"/>
                  <a:pt x="4548957" y="0"/>
                </a:cubicBezTo>
                <a:cubicBezTo>
                  <a:pt x="4840684" y="-5327"/>
                  <a:pt x="5092255" y="-13648"/>
                  <a:pt x="5285712" y="0"/>
                </a:cubicBezTo>
                <a:cubicBezTo>
                  <a:pt x="5479170" y="13648"/>
                  <a:pt x="5690947" y="-35775"/>
                  <a:pt x="6083300" y="0"/>
                </a:cubicBezTo>
                <a:cubicBezTo>
                  <a:pt x="6061879" y="252072"/>
                  <a:pt x="6103692" y="366254"/>
                  <a:pt x="6083300" y="615950"/>
                </a:cubicBezTo>
                <a:cubicBezTo>
                  <a:pt x="5859540" y="595446"/>
                  <a:pt x="5832993" y="612325"/>
                  <a:pt x="5589877" y="615950"/>
                </a:cubicBezTo>
                <a:cubicBezTo>
                  <a:pt x="5346761" y="619575"/>
                  <a:pt x="5110570" y="614922"/>
                  <a:pt x="4853122" y="615950"/>
                </a:cubicBezTo>
                <a:cubicBezTo>
                  <a:pt x="4595674" y="616978"/>
                  <a:pt x="4376774" y="634529"/>
                  <a:pt x="4177199" y="615950"/>
                </a:cubicBezTo>
                <a:cubicBezTo>
                  <a:pt x="3977624" y="597371"/>
                  <a:pt x="3650090" y="646618"/>
                  <a:pt x="3501277" y="615950"/>
                </a:cubicBezTo>
                <a:cubicBezTo>
                  <a:pt x="3352464" y="585282"/>
                  <a:pt x="2977725" y="653618"/>
                  <a:pt x="2703689" y="615950"/>
                </a:cubicBezTo>
                <a:cubicBezTo>
                  <a:pt x="2429653" y="578282"/>
                  <a:pt x="2147504" y="592247"/>
                  <a:pt x="1906101" y="615950"/>
                </a:cubicBezTo>
                <a:cubicBezTo>
                  <a:pt x="1664698" y="639653"/>
                  <a:pt x="1425994" y="591315"/>
                  <a:pt x="1108512" y="615950"/>
                </a:cubicBezTo>
                <a:cubicBezTo>
                  <a:pt x="791030" y="640585"/>
                  <a:pt x="836568" y="623733"/>
                  <a:pt x="615089" y="615950"/>
                </a:cubicBezTo>
                <a:cubicBezTo>
                  <a:pt x="393610" y="608167"/>
                  <a:pt x="194387" y="601430"/>
                  <a:pt x="0" y="615950"/>
                </a:cubicBezTo>
                <a:cubicBezTo>
                  <a:pt x="-12332" y="349039"/>
                  <a:pt x="-30427" y="166613"/>
                  <a:pt x="0" y="0"/>
                </a:cubicBezTo>
                <a:close/>
              </a:path>
            </a:pathLst>
          </a:custGeom>
          <a:solidFill>
            <a:srgbClr val="009EA7"/>
          </a:solidFill>
          <a:ln>
            <a:extLst>
              <a:ext uri="{C807C97D-BFC1-408E-A445-0C87EB9F89A2}">
                <ask:lineSketchStyleProps xmlns:ask="http://schemas.microsoft.com/office/drawing/2018/sketchyshapes" sd="210242015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6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Transformative changes to focus on mindsets </a:t>
            </a:r>
            <a:b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</a:b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or system cultures.</a:t>
            </a:r>
          </a:p>
        </p:txBody>
      </p:sp>
    </p:spTree>
    <p:extLst>
      <p:ext uri="{BB962C8B-B14F-4D97-AF65-F5344CB8AC3E}">
        <p14:creationId xmlns:p14="http://schemas.microsoft.com/office/powerpoint/2010/main" val="1004519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Defining the Key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What does success look like?</a:t>
            </a:r>
          </a:p>
          <a:p>
            <a:r>
              <a:rPr dirty="0"/>
              <a:t>Identify common theme</a:t>
            </a:r>
            <a:r>
              <a:rPr lang="en-US" dirty="0"/>
              <a:t>s/</a:t>
            </a:r>
            <a:r>
              <a:rPr dirty="0"/>
              <a:t>issues</a:t>
            </a:r>
          </a:p>
          <a:p>
            <a:r>
              <a:rPr dirty="0"/>
              <a:t>Surface points of conflict/confusion</a:t>
            </a:r>
          </a:p>
          <a:p>
            <a:r>
              <a:rPr dirty="0"/>
              <a:t>Note related issues (parking lot)</a:t>
            </a:r>
            <a:endParaRPr lang="en-US" dirty="0"/>
          </a:p>
          <a:p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dirty="0"/>
              <a:t>Cross-Systems Collaboration: What Has Worked?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Review successful practices (state &amp; local)</a:t>
            </a:r>
          </a:p>
          <a:p>
            <a:r>
              <a:rPr dirty="0"/>
              <a:t>Identify opportunities to build on strengths</a:t>
            </a:r>
          </a:p>
          <a:p>
            <a:r>
              <a:rPr dirty="0"/>
              <a:t>Remove barriers</a:t>
            </a:r>
            <a:endParaRPr lang="en-US" dirty="0"/>
          </a:p>
          <a:p>
            <a:endParaRPr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4600</TotalTime>
  <Words>653</Words>
  <Application>Microsoft Office PowerPoint</Application>
  <PresentationFormat>Widescreen</PresentationFormat>
  <Paragraphs>87</Paragraphs>
  <Slides>12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Aptos</vt:lpstr>
      <vt:lpstr>Arial</vt:lpstr>
      <vt:lpstr>Calibri</vt:lpstr>
      <vt:lpstr>Calibri Light</vt:lpstr>
      <vt:lpstr>Poppins</vt:lpstr>
      <vt:lpstr>1_Office Theme</vt:lpstr>
      <vt:lpstr>think-cell Slide</vt:lpstr>
      <vt:lpstr>Cross-Systems Solutions for Children with Significant Behavioral/Psychiatric Needs (1556)</vt:lpstr>
      <vt:lpstr>Welcome &amp; Introductions</vt:lpstr>
      <vt:lpstr>Agenda Overview</vt:lpstr>
      <vt:lpstr>1556 Call to Action </vt:lpstr>
      <vt:lpstr>1556 Call to Action </vt:lpstr>
      <vt:lpstr>Open Discussion</vt:lpstr>
      <vt:lpstr>The Vision</vt:lpstr>
      <vt:lpstr>Defining the Key Questions</vt:lpstr>
      <vt:lpstr>Cross-Systems Collaboration: What Has Worked?</vt:lpstr>
      <vt:lpstr>Next Steps and Action Planning</vt:lpstr>
      <vt:lpstr>Closing Reflections &amp; Adjourn</vt:lpstr>
      <vt:lpstr>2025 Meeting Dates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Jason Callahan</dc:creator>
  <cp:lastModifiedBy>Christy, Mary A.</cp:lastModifiedBy>
  <cp:revision>3</cp:revision>
  <dcterms:created xsi:type="dcterms:W3CDTF">2025-08-27T18:29:32Z</dcterms:created>
  <dcterms:modified xsi:type="dcterms:W3CDTF">2025-09-05T17:48:18Z</dcterms:modified>
</cp:coreProperties>
</file>